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0-21T12:21:29.5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26272 13452 366 0,'13'7'730'16,"-7"0"-221"-16,8 1-157 0,-1 3-126 0,-7-5-103 0,0 3-54 16,2-1-23-16,-2-2-6 0,0 5 7 0,0 1 17 0,-6 2 18 15,0 1 23-15,7 6 20 0,-7 4 13 0,0 6 9 16,0 5-3-16,0 1-9 0,0 14-20 0,0 0-25 15,-7 8-24-15,7 0-23 0,-6 3-18 0,0 4-14 0,0 0-7 16,-8-1 0-16,8-2-3 0,-1-1-3 0,-6-3 1 0,0-8-16 16,7 1-26-16,-8-9-47 0,2-2-55 0,-2-5-60 15,1-6-67-15,1-1-53 0,-2-11-47 0,2 1-66 0,4-9-114 16,2-6-91-16,0 0-22 0</inkml:trace>
  <inkml:trace contextRef="#ctx0" brushRef="#br0" timeOffset="234.37">26598 13423 176 0,'-7'-5'782'0,"1"5"-52"15,-8 8-267-15,2-1-198 0,-2 5-121 0,-5 2-65 16,-1 1-37-16,-6 2-16 0,0 0-9 0,-7 0-1 0,8 2-5 15,-8-5-4-15,0 1 0 0,-6-5-3 0,7 5-1 0,-7-4-7 16,-1-3-2-16,-5 4 2 0,6-10-16 0,-7 6-28 16,7-4-45-16,1 3-53 0,-2-3-59 0,7-4-88 0,7 0-108 15,1 0-157-15,5 0-72 0</inkml:trace>
  <inkml:trace contextRef="#ctx0" brushRef="#br0" timeOffset="630.99">26780 13946 129 0,'6'12'788'0,"2"-1"-64"0,-8 4-253 0,0 6-205 16,0 1-127-16,-8 8-63 0,2 2-30 0,-7 4-12 0,7 2-4 15,-7 2-4-15,-6 0-4 0,5 1-5 0,-6-1-5 16,1-3-6-16,-1-5-6 0,-6 1 0 0,7-8 1 0,-7 2 1 16,0-5-5-16,0-8 0 0,-1 1-4 0,1-3-10 0,0-6-12 15,1-6-20-15,5-4-18 0,7-3-19 0,0 0-10 16,0-8-2-16,-1-4 6 0,14-2 20 0,-6-4 17 16,12-2 19-16,-6 2 18 0,14-5 8 0,-1 5 9 0,0-1 2 15,6 1-1-15,7 3 7 0,-6-1 7 0,6 6 7 0,-7-3 14 16,8 11 11-16,-1-3 24 0,0 4 11 0,-7 6 6 15,7 4 5-15,-6 2-4 0,6 4-2 0,-7 3-17 0,1 0-12 16,-6 7-12-16,5 1-9 0,-6-1-11 0,0 4-10 16,-1 0-5-16,2 0-3 0,-8 4-5 0,1-1-3 0,6-3-4 15,-7 4-17-15,-6-3-38 0,7-2-53 0,-7 1-59 16,6-4-66-16,-6 0-93 0,0-7-133 0,7 0-155 0,-7 1-48 16</inkml:trace>
  <inkml:trace contextRef="#ctx0" brushRef="#br0" timeOffset="1076.72">27067 13339 406 0,'13'33'733'15,"7"7"-236"-15,-8 3-221 0,2 5-126 0,-1 7-70 16,-7 4-30-16,8 3-14 0,-8 4-7 0,0 4-3 0,-6 3 1 16,6 0-2-16,-6-4-3 0,-6 1-8 0,6-4-5 0,-6-7-5 15,0-4-2-15,-8-7 1 0,1-9-3 0,-7-5-1 16,0-9-2-16,2-6-8 0,-2-5-7 0,1-3-7 0,5-7-5 16,2-4-7-16,-2-8-7 0,1-1-2 0,7-7 3 0,6-3-2 15,0-2 5-15,0-1 6 0,6-4 9 0,7 1 9 16,1-2 4-16,-2 2 6 0,8 0 5 0,-1 3 1 15,1-4 1-15,6 7 2 0,0-2 2 0,-7 2 4 0,7 0 14 16,1 2 19-16,-7-2 19 0,-2 9 20 0,2-2 16 0,-6 4 12 16,-1 6-2-16,-1 2-13 0,-5 2-11 0,6 6-13 15,-7 4-14-15,1 2-9 0,0 4-9 0,-7 8-8 0,6 0-4 16,-12-1-10-16,6 4-5 0,-7 0-4 0,0 1-3 16,-5-1-1-16,-2-4-2 0,-5 2-1 0,6-5 2 0,-6-4-2 15,-7 0-1-15,6 1 1 0,-7-8 0 0,9 1-2 16,-9-6-1-16,1-6-7 0,6 0-14 0,1 0-30 0,-1-6-47 15,0-6-49-15,8-3-52 0,-1 0-60 0,6-7-87 0,1 1-125 16,6-1-128-16,6-4-45 0</inkml:trace>
  <inkml:trace contextRef="#ctx0" brushRef="#br0" timeOffset="1313.01">27601 13291 455 0,'0'29'692'0,"6"8"-270"0,-6 3-192 0,8 8-100 0,-2 3-47 16,0 7-18-16,-6 5 30 0,7-1-22 0,6 11-14 0,-7 0-11 16,1 2-16-16,-1 0-10 0,1 2-48 0,0 1 12 15,-1-5 7-15,-6 0-1 0,0-7 2 0,0 0-8 0,0-8-20 16,-6-2-36-16,-1-8-46 0,0-4-63 0,1-8-89 0,-1-7-119 15,1-7-146-15,0-7-72 0</inkml:trace>
  <inkml:trace contextRef="#ctx0" brushRef="#br0" timeOffset="1645.46">27979 14130 647 0,'0'21'611'0,"7"1"-246"0,-14 5-169 0,7 2-91 0,-7-4-48 16,1 5-25-16,0-1-16 0,-7-4-8 0,-1 1-4 0,2-4-3 16,-2 0-1-16,2-4-1 0,-8 1 5 0,1-5 9 15,-1 1 5-15,0-4 4 0,-6-3 2 0,1-8 3 0,-2-5-2 16,1 2-12-16,0-4 0 0,6-5-1 0,-5-3-4 16,-1-2 0-16,6-2-3 0,7-6 4 0,-1 2-4 0,2-2-2 15,12 3-4-15,-6-4 0 0,12 4 1 0,0 1-1 16,0 2 1-16,8 1 0 0,-1-1 6 0,7 2-3 0,6 5 1 15,-1 1-1-15,1 0-4 0,7 8 5 0,-1-1-2 16,1 1 3-16,7 6 1 0,-8 1 1 0,1-1 2 0,-1 8-5 16,-6 0-1-16,7 1-3 0,-7 5-4 0,0 5-3 0,7 1-1 15,-7 2-7-15,-7-3-19 0,1 4-17 0,6-4-27 16,-7 0-25-16,-6-4-26 0,6-3-22 0,-5-4-17 0,-8 0-28 16,8-8-26-16,-8-3-40 0,7-3-46 0,-7-5-53 0</inkml:trace>
  <inkml:trace contextRef="#ctx0" brushRef="#br0" timeOffset="1840.93">28357 13979 228 0,'0'-21'273'0,"0"2"-63"16,0 5-60-16,-6 3-45 0,6-1-17 0,0 10-1 0,0-2 5 15,6 8 8-15,-6-2 8 0,6 10 0 0,2-1-11 16,4 3-8-16,-6 8-10 0,1-4-3 0,6 8-2 16,0-1-1-16,-6 4 4 0,6 5 1 0,-1-2 2 0,2 2 7 15,-1 2 1-15,0 5 0 0,0-1-6 0,-7 0-13 0,8 1-11 16,-2-1-19-16,-5 0-16 0,-7 1-9 0,7-5-6 15,-14-3-3-15,0 0-4 0,-12-4-1 0,6-2-15 0,-13-2-39 16,-7-7-51-16,1-4-59 0,-1-2-85 0,-6-9-142 0,7-6-196 16,-8-1-96-16</inkml:trace>
  <inkml:trace contextRef="#ctx0" brushRef="#br0" timeOffset="2671.78">29556 13049 344 0,'13'18'670'0,"1"4"-237"0,-2 4-194 0,1-1-103 16,0 11-54-16,0 1-28 0,1 4-15 0,-2 2 3 16,-5 10 2-16,0-2-5 0,-1 7 5 0,0 1 2 0,-6-1 3 15,0 5-9-15,0-1-7 0,0 4-7 0,0 0-8 0,-6 1-6 16,6-6-7-16,-6 1 1 0,6-6 0 0,-7-1-3 16,0-9-1-16,1 3 1 0,0-13-2 0,-2 0 0 15,8-7-2-15,-6-2 1 0,0-9 0 0,6-3-1 0,-7-1 3 16,7-6-2-16,0 0 1 0,-6-8-1 0,6 0 3 0,-7-5 0 15,7-6 2-15,-6-3-2 0,-1-9 0 0,7-2 0 16,-6-1-2-16,0-6-1 0,-2 2-1 0,2-3 0 0,0 0 0 16,6 4 1-16,-14 4 0 0,8-1 0 0,0 4 0 15,-1 0-5-15,1 10 3 0,-1 2 1 0,0 2 1 0,1 8 1 16,0 0 3-16,-2 8 4 0,8 2 1 0,-6 5-2 0,0 4 1 16,6 3-1-16,-7 4 1 0,14-1 2 0,-7 4-3 15,6 0 2-15,0 0-1 0,2 1 1 0,-2-1 0 0,7-4-2 16,0 6 2-16,-6-6 2 0,12-3-1 0,-12 4-1 15,13-9-2-15,-8 6 0 0,1-4-2 0,7-1 1 0,6-4 12 16,-6 2 8-16,-1-6 7 0,7-3 6 0,-6-3-2 16,-1 0-3-16,1-4-13 0,0-4-8 0,5-3-4 15,-12-5-7-15,7-2 2 0,-1-4 0 0,-5 0-3 0,5-9 0 0,-6 2-2 16,0-4-1-16,0 0 2 0,-6-4 0 0,5-1-1 16,-5 2 1-16,0-1 1 0,-1-1-1 0,1 5-1 15,-7 4-2-15,0-4 0 0,-7 3 3 0,7 4-3 0,-6 0 0 16,-1 4 3-16,0 2 1 0,-5 7 1 0,-2 1-1 0,8 8 4 15,-14 3 3-15,7 4 3 0,-7 12 1 0,2-2-1 16,-2 13 1-16,0 0-5 0,1 6 4 0,-1 1-4 16,7 3 0-16,0 4 9 0,6-4 8 0,1 5 16 0,6-2 12 15,0 2 12-15,13-6 8 0,-6 6-2 0,6-6-3 0,7 3-14 16,-8-6-13-16,8 1-14 0,6-4-9 0,-7-4-8 16,7-3-6-16,1-4-2 0,-1-4-3 0,0-4-12 0,7-2-37 15,-1-9-53-15,1-3-75 0,5 0-79 0,-5-7-94 16,6-1-128-16,-6-6-183 0,6-1-80 0</inkml:trace>
  <inkml:trace contextRef="#ctx0" brushRef="#br0" timeOffset="3775.39">26748 14698 41 0,'6'3'648'0,"1"1"-152"16,-1 3-175-16,1 4-133 0,-1 7-77 0,0 1-41 0,2 10-16 15,-2 4-2-15,0 3 10 0,1 8 6 0,0 8 1 0,-1 2 6 16,0 1 4-16,-6 8-2 0,0-5-8 0,0 1-7 16,-6 0-7-16,0-4-14 0,6 4-15 0,-7-8-10 0,0 3-6 15,1-1-5-15,-8-7-2 0,8-5-1 0,0-4 0 16,-7-5-1-16,6-6-2 0,-6-4-1 0,7-3 0 0,-8-8-3 15,8-4 1-15,-7-3 2 0,0-8-2 0,0-11 1 16,0-7-7-16,0-7-7 0,7-8-12 0,-8 1-12 0,8-12-7 16,-1 0-2-16,1-3 3 0,6-8 8 0,0 5 13 15,6-8 8-15,7-5-2 0,1-2-5 0,5-1-3 0,1 5-6 16,-1-6-1-16,8 6 1 0,-8 5 8 0,7 2 7 16,-6 11 8-16,-1 2 7 0,0 9 4 0,1 7 6 0,-1 2 11 15,1 10 12-15,-7 5 12 0,7 3 5 0,-8 4 3 0,8 5-2 16,-7 7-7-16,7 0-7 0,0 9-9 0,-8-3-5 15,8 10-3-15,-7 0-1 0,7 2 1 0,-8 4-5 0,2 1-2 16,-2-1 1-16,2 0-4 0,-8 4 1 0,1 0-5 16,-1-4 0-16,-6 8 2 0,-6-4 0 0,-1 3-1 0,1 1-3 15,-1 0 5-15,-6-1-2 0,-7-3-2 0,8-3-2 0,-8-4 0 16,1-1 0-16,-1-4-6 0,-6-2 2 0,6-4 4 16,-5 4-2-16,5-5 4 0,0 1-1 0,1-1 0 15,5 1 0-15,2 0 0 0,-2 3 0 0,8 0-1 0,-1 0 1 16,7 5 1-16,7-1 1 0,-1 7 0 0,8-4-1 0,-2 5 4 15,8-1 2-15,-7 4-2 0,13-7-3 0,-6 3 0 16,6-4 1-16,0 1-3 0,-7-7-3 0,7-1 1 0,1 0-1 16,-1-7 0-16,6 0 3 0,-5-3-7 0,-1-4-6 0,-1-4-4 15,1 0-10-15,0-8-9 0,-6 1-13 0,6-4-6 16,-7 0-8-16,1-4-20 0,0 0 0 0,-7-2 1 16,-1-3-1-16,2 3-1 0,-1-6 4 0,-7 5 22 0,1 0 1 15,-1 0 6-15,1-1 11 0,-1 2 8 0,-6-3 7 0,0 6 6 16,0-1 5-16,0 1 5 0,0-1 2 0,-6 1 0 15,6 2 3-15,0 1 0 0,0-3 4 0,-7 2 1 16,7 5 5-16,-6-3 7 0,6-2 11 0,-7 1 14 0,1 4 15 16,6 0 11-16,-7-1 8 0,1 5 3 0,0-4-12 0,-2 7-3 15,2-4-8-15,0 4-4 0,-1 4-3 0,1-2 2 16,-7 6 1-16,6 3-6 0,-6 0-7 0,0 7-9 0,7 1-8 16,-8-2-7-16,2 3-3 0,-1-3-5 0,6 2 1 0,-6 3-2 15,7 0 1-15,6-1 12 0,-8 2 14 0,8 3 7 16,0-4 4-16,8 0 0 0,-8 4 0 0,6-9-11 0,7 5-11 15,-6 1-10-15,-1-5-3 0,7-3-3 0,-7-1 1 16,8 1-4-16,-2-8-3 0,8 0-3 0,-7 1-5 16,7-8-9-16,0 0-15 0,-1-8-18 0,0 1-15 0,8 0-14 15,-8-8-11-15,7 1-5 0,0-5 0 0,-6 1 1 0,6-3 0 16,-1-6 0-16,2 5-5 0,-1-7-10 0,6-4-21 16,-6 0-18-16,1-4-19 0,-1 1-22 0,0-4-20 0,0-1-22 15,-7 1-33-15</inkml:trace>
  <inkml:trace contextRef="#ctx0" brushRef="#br0" timeOffset="4309.21">27751 14628 63 0,'0'-4'486'0,"0"0"-142"0,0 0-126 0,0 2-75 15,0 2-32-15,6 0-9 0,-6 0 5 0,0 0 6 0,0 2 1 16,0 2-6-16,0 4-10 0,0 3-10 0,8 4-7 0,-8 3-17 16,0 8-3-16,6 3-8 0,-6 4-3 0,0 7-10 15,0 4-6-15,6 3 0 0,-12 9-7 0,6-1-5 0,0 3-9 16,-6 1-1-16,12-1-5 0,-6 1-3 0,0 0-3 16,0-4 1-16,0 0-1 0,-6-5-14 0,6 2 3 0,-8-8-5 15,8 0-14-15,-6-7-31 0,6 0-27 0,-6-8-24 16,6 0-39-16,0-7-38 0,0-1-39 0,0-1-44 0,0-6-76 15,6-3-111-15,0-4-90 0</inkml:trace>
  <inkml:trace contextRef="#ctx0" brushRef="#br0" timeOffset="5020.89">28090 15405 224 0,'7'0'627'16,"-1"7"-183"-16,1 0-174 0,-7 4-117 0,6 4-63 0,-6 3-28 15,0 1-14-15,0 3-3 0,-6 0-4 0,6 0-8 16,-7-1-7-16,1 1-10 0,-8 0-3 0,2-3-5 16,-2-4-4-16,1-1-1 0,-6-6-2 0,6-1-1 0,-7-4-1 0,0 1 0 15,1-4 0-15,-1-4-1 0,8-3 2 0,-8-4 0 16,7-3-3-16,0-5-3 0,0 4 0 0,7-7 2 16,-8 5-3-16,14-2 1 0,0-3 2 0,0 4 2 0,6-1 2 15,2 1-1-15,4 3 2 0,1 0-1 0,1 4 2 0,5 4 1 16,0 0-1-16,1 3 5 0,6 4 4 0,1 0 5 15,-2 4 6-15,1 3 6 0,0 0 6 0,1 9 2 0,-8-6 5 16,8 5-2-16,-2-1-4 0,-5 5-3 0,6 3-10 16,-6-4-4-16,-1 5-10 0,1-6-4 0,-8-3 0 0,8 6-4 15,0-3-4-15,-1-2 1 0,-5 0 3 0,4 0 0 0,-4-4-7 16,5-4 6-16,-5 0-2 0,-2 1-6 0,2-8-11 16,-2 0-8-16,1-4-9 0,1-3-10 0,-8-4-4 15,7-4-9-15,-6 1 1 0,5-5 2 0,-5-3 4 0,6-1 6 16,-6-2 7-16,-1 0 9 0,8-4 7 0,-8-1 11 0,0 1 5 15,0-4 1-15,-6 4 1 0,0-1 5 0,0 1 0 16,0 3-3-16,-6 1 3 0,0-1 3 0,0 5 2 0,-2-2 0 16,-4 5 4-16,5-1 11 0,-6 8 7 0,6 4 8 15,1 0 4-15,-7 7 5 0,6 7 0 0,1 0-5 0,0 8-4 16,-1 4-4-16,7 3 3 0,-7 3 5 0,1 1 4 16,6 6 6-16,-7-2 8 0,14 3 1 0,-7 4-7 0,6-5-6 15,1 2-7-15,6 3-10 0,-7-5-8 0,8 1-4 0,-2 0 0 16,-5-3-1-16,6-5 0 0,0 1-1 0,1-4-1 15,-2-4-3-15,2-3-2 0,-2-1 1 0,1-3-1 16,1-3 0-16,4-4 1 0,-4-1 1 0,-1-6-2 0,7-1-6 16,-8-4-1-16,2-3-1 0,5-7-10 0,-6 3-2 0,0-7-8 15,0 4-12-15,0-7-6 0,1 3-7 0,-2-5 3 16,1 2-4-16,-6-1 7 0,6-3 15 0,-7 8 5 0,1-2 7 16,0 2 6-16,-1 5 4 0,0 2 1 0,1 3 2 0,-7 3 6 15,0 5 3-15,7 3-1 0,-7 0 3 0,6 7 2 16,-6 0 2-16,6 9-2 0,-6 1-1 0,7 5 1 0,-1 1-5 15,-6 2-1-15,7 1 1 0,0 3 0 0,-1-4 1 16,0 5 1-16,2-1 11 0,-2 1-7 0,6-5-7 0,-5 2-4 16,6-2-3-16,-6-3-7 0,-1-4-8 0,8 1 2 0,-8-5-4 15,0-3-20-15,8 0-35 0,-8-4-39 0,7 0-43 16,0-7-42-16,0 0-31 0,1-4-24 0,-2-3 1 16,1 0 14-16,0-4 15 0,0-4 13 0,7 5 10 0,-8-5 17 15</inkml:trace>
  <inkml:trace contextRef="#ctx0" brushRef="#br0" timeOffset="5214.93">29399 15657 67 0,'20'-10'216'0,"-6"3"8"0,-2-1-12 0,1 4-21 16,0 4-29-16,0 0-27 0,-7 4-23 0,2 4-13 16,4-1-9-16,-12 3-6 0,7 2-7 0,-7 6-9 0,0-4-7 15,-7 5-13-15,7-5-11 0,-12 5-12 0,4-2-5 0,2-1-4 16,-7 2-2-16,0-3 0 0,0-4-3 0,1 0-3 16,-8-4-6-16,6 0 13 0,2-3 15 0,-1-4 16 0,-7 0 19 15,7-4 18-15,0-3 16 0,0-4-6 0,0-4-7 0,0 1-14 16,-1-8-27-16,2-1-10 0,6-2-16 0,6-1-4 15,-7-3-8-15,7 0-6 0,7 3-2 0,-1-3-26 16,0 7-40-16,0 0-50 0,14 0-57 0,-7 0-65 0,7 1-99 16,6 1-168-16,0 3-108 0</inkml:trace>
  <inkml:trace contextRef="#ctx0" brushRef="#br0" timeOffset="5509.42">29810 15782 479 0,'6'18'618'0,"-6"-3"-242"0,7 3-172 16,-7-3-95-16,7-1-49 0,-1 1-26 0,-6-4-11 16,7 0-4-16,-1 1 3 0,-6-5 10 0,7 0 14 15,0-4 12-15,-7 1 5 0,0-4 2 0,6-4-6 0,-6 1-9 16,6-4-17-16,-6-5-16 0,6-3-9 0,-6 1-4 0,0-4-3 16,8 0-2-16,-8-4-1 0,0 3 0 0,6-3 3 15,0 5-3-15,1-3 1 0,-1 6 1 0,8-1-1 16,-2 4 1-16,2 0-3 0,5 4 0 0,-6 7 1 0,6 0 2 15,1 4 2-15,0 3 0 0,-1 4 2 0,1 8-1 0,0 2 2 16,-8 1-3-16,2 4-3 0,5 3 3 0,-6 4-1 16,0 0 0-16,0-1-4 0,0 5 1 0,0 1 2 0,0-6-7 15,-6 5-2-15,-1-4-17 0,0 0-24 0,8-3-33 0,-14-5-38 16,6-2-49-16,-6-13-74 0,0-3-109 0,0-7-163 16,0-3-86-16</inkml:trace>
  <inkml:trace contextRef="#ctx0" brushRef="#br0" timeOffset="5704.8">29530 14833 429 0,'-13'-15'848'0,"0"5"-84"0,-1-1-322 15,8 7-210-15,0 0-115 0,-1 8-79 0,1-4-73 16,-1 7-72-16,1 1-58 0,-1-4-45 0,1 6-27 0,0 1 2 15,-8-3 33-15,8 2 42 0,-8-3 21 0,-5 1-2 16,6-4-42-16,-6-1-90 0,-1-3-139 0</inkml:trace>
  <inkml:trace contextRef="#ctx0" brushRef="#br0" timeOffset="5815.4">29034 14720 375 0,'-6'-4'818'0,"6"0"-198"0,0 0-226 0,0 4-168 0,6-3-105 16,-6 3-60-16,0 0-44 0,8 3-59 0,-2 1-65 15,7 0-86-15,-6 3-147 0,5 4-229 0,8 4-121 0</inkml:trace>
  <inkml:trace contextRef="#ctx0" brushRef="#br0" timeOffset="13323.2">26076 3128 608 0,'0'7'604'0,"-6"4"-232"15,0 0-164-15,-8 3-96 0,8 3-55 0,-7 4-25 0,-7 1-9 16,1 0-2-16,0 0 7 0,-1 4 10 0,-6-4 15 16,-1 3 13-16,-5 1 19 0,-1-4 18 0,1 4 14 0,-1-1 7 15,-5 1 7-15,-2 3-1 0,1-3-12 0,0 3-18 0,-7 1-17 16,1-1-16-16,-8 0-18 0,8 0-15 0,-7-3-10 16,6 4-8-16,-6-1-4 0,0 0-6 0,0 0-4 15,6 0-1-15,-6-3-3 0,0-1-6 0,7-2-13 0,-2-1-19 16,2-4-36-16,6 1-44 0,6-5-44 0,1 1-50 0,5-1-38 15,8-3-36-15,6 1-44 0,7-5-78 0,12 0-123 16,1 0-71-16</inkml:trace>
  <inkml:trace contextRef="#ctx0" brushRef="#br0" timeOffset="13875.23">26226 3135 520 0,'0'7'423'0,"0"-3"-160"16,0 1-111-16,7 1-68 0,-7 6-35 0,6-5-14 15,-6 5-1-15,7-2 5 0,-7 1 8 0,7 4 13 0,-1-1 11 16,0 4 12-16,8 1 14 0,-2-2 14 0,8 10 7 15,-1-1 5-15,1 3-2 0,13 4-6 0,-1 3-12 0,1 1-16 16,6 3-9-16,7 4-4 0,0 4 0 0,-1 0-3 0,1-1 0 16,5 5-2-16,2-1 0 0,-1-3-7 0,0 3-5 15,0-4-5-15,0-3-9 0,-7-3 1 0,8-1-2 0,-7-4-1 16,-7-3-1-16,6-3 1 0,-5-5 1 0,-8-3-10 0,1 1-5 16,-7-6-8-16,0-2-7 0,-1-1-5 0,-5 1-23 15,-7-7 8-15,0 3 2 0,0-8 4 0,-6 6-1 16,0-3-5-16,-1-6 22 0,-6 4-7 0,6 0-12 15,-6-4-7-15,0 0-3 0,0 0-2 0,0 0-7 0,0-4-9 16,0 4-7-16,0 0-10 0,-6 0-15 0,6 0-18 0,0 0-22 16,-6 0-23-16,6-4-23 0,-7 4-20 0,7 0-16 15,-7-3-15-15,7 0-8 0,-6-2-6 0,-1 1-12 0,7 1-19 16,-6-2-35-16,6 3-60 0,0-2-106 0</inkml:trace>
  <inkml:trace contextRef="#ctx0" brushRef="#br0" timeOffset="14235.67">27438 4275 386 0,'0'0'528'0,"0"0"-189"0,-6 0-143 0,6 0-93 0,-7 0-52 16,1 0-31-16,-1 0-12 0,-5-4 0 0,-2 4 5 0,1-4 10 16,-6 4 12-16,-8 0 19 0,1 4 11 0,1-4 15 15,-9 8 14-15,2-5 15 0,-1 8 7 0,-5 0 6 0,-1 4-8 16,-1-1-7-16,1 5-11 0,0 3-19 0,-7 4-17 16,7-5-14-16,-6 9-6 0,6-1-10 0,-7-3-8 0,0 4 2 15,1-1-3-15,-1-1-6 0,1-2-4 0,-1 0-2 0,1 0-1 16,-1-4-4-16,1 0-4 0,-2-1 0 0,9-2-1 15,-8-4-3-15,0-1-3 0,0-3-18 0,8 1-15 0,-1 2-31 16,0-3-31-16,6-4-30 0,7 4-33 0,6-6-13 16,0-3-10-16,14 2 5 0,-7-4 0 0,13 4-5 0,7-1-16 15,-1-3-38-15,0 0-66 0,14 0-100 0</inkml:trace>
  <inkml:trace contextRef="#ctx0" brushRef="#br0" timeOffset="14591.11">26500 4868 319 0,'0'4'626'0,"6"0"-192"0,-6 0-179 0,0-4-120 15,0-4-74-15,-6 4-39 0,0-4-18 0,-1-3-5 16,-6 3 4-16,0-7 10 0,-7 0 13 0,0-4 10 0,-5-2 11 16,-8-6 5-16,0-2 7 0,-12-4-4 0,-7-5-9 15,-1 1-9-15,-4-7-10 0,-9-4-8 0,1-4-12 0,-7 0-7 16,1 1-12-16,-1-4-7 0,0-1-11 0,0 1-9 0,1-4-9 15,-8 3-14-15,8-2-9 0,-1-1-12 0,0-1-8 16,7 2-14-16,0 3-17 0,0 4-18 0,0-1-34 16,6 8-48-16,7 0-82 0,13 2-122 0</inkml:trace>
  <inkml:trace contextRef="#ctx0" brushRef="#br0" timeOffset="15365.42">25034 3891 108 0,'0'0'523'0,"7"-4"-145"0,-1 4-141 0,-6 0-102 15,6-4-60-15,-6 4-42 0,0 0-15 0,0 0-9 16,0 0-3-16,0 4 3 0,0-4 4 0,0 4 8 15,0-4 10-15,0-4 11 0,0 0 8 0,0 4 6 0,0 0 3 16,0 0-4-16,0 0-9 0,0 0-9 0,-6 0-10 0,0-3-8 16,-1-2-6-16,0 2 0 0,1-1 4 0,-7-4 9 15,-7 6 6-15,1-6 8 0,-7-3 4 0,0 0 7 0,-7 0 8 16,1-4 6-16,-8 1 4 0,-5 0 3 0,-1-1 0 16,-6-1-4-16,-6 3-8 0,-1-3-11 0,0 2-11 0,1-1-7 15,-7 0-8-15,0 0-3 0,-8 5-5 0,8-1-6 16,0 3 1-16,-6-2-2 0,5 3-3 0,-5-1-3 0,6-4-2 15,-7 10 3-15,0-5-2 0,1-2-5 0,6 2 1 0,0 0-1 16,-1 0-11-16,8-1-16 0,-1 0-22 0,0 2-30 16,1-5-30-16,5-1-33 0,1 2-26 0,7-1-21 0,-1 0-22 15,7 0-30-15,6 4-52 0,7-5-79 0,6 5-117 16</inkml:trace>
  <inkml:trace contextRef="#ctx0" brushRef="#br0" timeOffset="16040.99">23001 2898 431 0,'7'2'390'16,"-7"7"-139"-16,0-2-93 0,0 0-56 0,0 8-24 0,0 3-7 15,0 3 6-15,-7 6 10 0,7 2 5 0,-7 5 8 16,1 5 5-16,-1 1 8 0,7 5 5 0,-6 2 8 0,0 1 7 15,-2 7 2-15,2-4-3 0,0 0-11 0,0 4-14 16,-8-3-18-16,8-5-20 0,-7 5-18 0,-1-5-18 0,2-4-17 16,-2 2-6-16,2-1-7 0,-1-4-7 0,-1 1-7 0,2-5-14 15,-2 0-13-15,2-1-29 0,5-10-28 0,-6 4-29 16,0-7-25-16,-1 0-11 0,8-4-11 0,0 0 3 16,0-2 11-16,-2-7 11 0,2 3 9 0,0-4 2 0,-1-5-2 15,7 1-13-15,0-1-26 0,0-3-55 0,0 0-77 0,0-7-119 16</inkml:trace>
  <inkml:trace contextRef="#ctx0" brushRef="#br0" timeOffset="16592.68">23046 2868 435 0,'0'0'490'0,"0"0"-194"0,0 0-138 16,0 0-84-16,0 0-47 0,-6 0-23 0,0 0-8 0,-1-4-1 15,-6 2 4-15,0-3 4 0,0-2 6 0,-6-1 13 0,5 1 13 16,-5-1 18-16,-7 2 21 0,0-5 16 0,0-1 10 16,-1 2-2-16,-11-5-9 0,-1 0-15 0,-1 0-20 0,-5 1-19 15,-8-5-12-15,1 1-10 0,-7 0-6 0,1 0-5 16,6-1-2-16,-6 1 0 0,-1 0-2 0,6-4-1 0,-5 3 0 15,6 1-1-15,0 0 1 0,-1 4 0 0,1-5 1 0,1 4 1 16,-2 1 1-16,7-1 2 0,-5-4 0 0,5 9-1 16,0-5-2-16,0 1 0 0,8 2-2 0,-1 1 1 0,-1 0 0 15,7 0 0-15,1 4 0 0,6 0 0 0,0-1-1 0,7 0 1 16,-8 6-2-16,8-3 1 0,6 3 3 0,-7-2-3 16,7 0 0-16,0 4-2 0,6-4-8 0,1 4-10 15,-6 0-13-15,4-4-9 0,2 4-15 0,6 0-11 0,-6-4 0 16,6 4-1-16,0-3 1 0,0-1 4 0,0 4 2 0,0 0 0 15,0-2 0-15,6-3-5 0,-6 5-5 0,6-3-5 16,-6 3-10-16,8-4-8 0,-8 4-14 0,6-5-19 16,-6 2-22-16,6 0-31 0,-6 3-34 0</inkml:trace>
  <inkml:trace contextRef="#ctx0" brushRef="#br0" timeOffset="16841.86">21216 2234 321 0,'6'5'427'0,"-6"-5"-148"0,-6 3-109 0,6 4-65 16,0 3-34-16,0 7-10 0,-7 0 1 0,0 12 10 15,1 0 12-15,-1 12 7 0,1 2 1 0,0 9 4 0,-8 7 5 16,8 7-1-16,-7 3-1 0,0 5-6 0,0-2-8 16,6 1-15-16,-12 4-19 0,5-6-16 0,2 2-15 0,-1-3-9 15,0-5-6-15,-7-2-2 0,7-1-3 0,0-7-7 16,-6 0-7-16,6-4-8 0,-1-4-16 0,2 2-16 0,-2-6-18 15,2-2-13-15,-2-1-11 0,8-3-17 0,-7-1-10 16,7-3-10-16,6-4-18 0,0 1-24 0,0-1-41 0,6-6-54 16,0-2-92-16,7 1-110 0</inkml:trace>
  <inkml:trace contextRef="#ctx0" brushRef="#br0" timeOffset="17274.74">23125 4473 112 0,'0'4'400'0,"0"-4"-121"15,0-4-111-15,-6 4-72 0,-2-4-45 0,2 4-23 16,-7-6-15-16,-6 1 5 0,6-2 12 0,-13-4 14 0,0 0 14 15,-1-1 16-15,-5-2 10 0,-1-1 4 0,-13-2 2 16,7-6-3-16,-13 5-8 0,1-8-13 0,-8 1-11 0,-6-1-12 16,-1-6-17-16,-5 2-11 0,-7-3-9 0,6-4-7 0,-6 1-15 15,-1-4-19-15,1-1-18 0,0 1-18 0,0 0-24 16,-6-1-6-16,5-3-15 0,-6 4-6 0,0 0-7 16,1 3-6-16,-1 0 0 0,-6 1-20 0,6-1-14 0,0 5-28 15,0-2-38-15</inkml:trace>
  <inkml:trace contextRef="#ctx0" brushRef="#br0" timeOffset="18644.88">26969 4242 319 0,'20'4'336'0,"6"3"-114"0,0 0-86 16,7 0-57-16,-1 5-27 0,7-2-13 0,1 1-1 0,5 5 1 15,1-2 9-15,5 1 2 0,2 3 4 0,5 0 5 16,1 1 4-16,6 2 2 0,0-2 2 0,7 4 3 0,0-3 5 15,-1 3 2-15,8 2 6 0,-2 1 1 0,2-4-4 16,0 3-3-16,5 1-7 0,0-4-14 0,-5 4-14 0,5-4-14 16,-12 0-9-16,6-4-8 0,-6 1-6 0,0-1-5 15,-7-3-1-15,0 0-3 0,-7-1-16 0,-5-3-19 0,-7-4-23 16,-1 0-28-16,-6-3-29 0,-7 1-32 0,-6-3-28 0,1-2-49 16,-7-2-87-16,-2-3-156 0,-10 1-87 0</inkml:trace>
  <inkml:trace contextRef="#ctx0" brushRef="#br0" timeOffset="19162.38">29198 4421 257 0,'0'4'270'0,"-6"0"-79"0,-2-1-56 15,-4 5-29-15,-1-2-14 0,-1 11-11 0,2-3-5 16,-2 4-3-16,-5 4-1 0,-1 3 2 0,1 0-2 0,0 6-1 16,-1 1-3-16,0 1-2 0,-5 4-2 0,5 3-13 15,-7-3-3-15,8 7-4 0,-7 3-7 0,0-2-8 0,0 2-9 16,0 0-3-16,-7 1-10 0,7 0-14 0,-6-1-19 0,-1-2-19 16,1-2-37-16,-1-2-18 0,1 0-19 0,5-5-28 15,-5-3-38-15,6-1-59 0,6 1-81 0,1-3-122 16</inkml:trace>
  <inkml:trace contextRef="#ctx0" brushRef="#br0" timeOffset="20171.61">28827 4296 404 0,'12'-3'428'0,"1"3"-171"16,0 3-114-16,7-3-69 0,-7 4-36 0,7 0-21 0,-1 0-9 15,1 4-5-15,0-1 0 0,5 3 0 0,1 2-2 0,7-1 2 16,-1 7 1-16,8 4 6 0,-1-1 6 0,7 5 3 16,-1 0 5-16,0 4 5 0,7-1 5 0,7 4 2 0,-7 4 4 15,14 3 3-15,-8 0 0 0,7 0-2 0,0 1-5 0,0 3-7 16,-6-1-8-16,6 2-5 0,1-2-4 0,-7 1-5 15,6-4-1-15,-7 1 0 0,1-5 1 0,-1 2 4 0,-6-1 3 16,7-6 5-16,-7-1 1 0,7-1 1 0,-6 2-4 16,-2-6-7-16,-5-4-5 0,5 1-3 0,-4-3-3 15,-2-5-6-15,1 1-1 0,-7-4 5 0,-7 0 4 0,1-4-1 16,-1 5-1-16,-6-10 7 0,1 2-2 0,-8 0-3 0,0 0-3 16,-5-4 2-16,-1 4-1 0,0-4 0 0,-7-4 0 15,1 4 0-15,-1-4 1 0,-6 4-2 0,7-4-4 0,-7 4 1 16,0-4 5-16,0-3 0 0,0 5-1 0,0-6 0 0,0 4 4 15,0-4-1-15,0 5-4 0,-7-4 1 0,7 3-2 16,0 4 2-16,0-3 0 0,-6-1 0 0,6 4 1 16,0 0 0-16,0 0 2 0,0 0 0 0,0 0-1 0,0 0 0 15,0 0-1-15,0 0 0 0,0 0 0 0,0 0 0 0,0 0 0 16,0 0 0-16,0 0-4 0,0 4 2 0,0-4 2 16,0 3-1-16,0 1 1 0,0-1 0 0,-7 8 1 0,7-3 0 15,0 0-1-15,-6 1 1 0,6-1 0 0,0 0 0 16,-6 3 1-16,6-1-2 0,-7 2 4 0,0-1 2 0,1 4 5 15,0-1 0-15,-8 1 9 0,8 2 11 0,-7 3 8 16,6 1 10-16,-6 1 6 0,1 7 7 0,-2 0-2 0,1 0-3 16,0 5-1-16,-6 3-6 0,5 3-2 0,-5 4-2 0,-1 0-2 15,1-1-4-15,6 5-4 0,-7 4-5 0,1-4-4 16,-7 2-5-16,12-6-4 0,-5 4-4 0,-7-8-2 0,6 1 0 16,0-8-2-16,2-1 1 0,-2-3-4 0,1-3 3 15,-7-4 0-15,6-3-2 0,0-1-2 0,-5-3-1 0,5-4 6 16,-7-4-4-16,7-4-4 0,-6 2 0 0,1-5 3 0,-1-5-2 15,0-5-1-15,-7-1 1 0,7-4 2 0,-7 1-1 16,1-11-1-16,-7-2 2 0,-1-2-4 0,-5-7 14 16,-7-5 12-16,-1-3-6 0,-5-7-2 0,-14 0-6 0,1-8 1 15,-8 5-12-15,2-6-10 0,-8 1 6 0,0 1-1 0,0-1 1 16,-6 1-3-16,6 3-13 0,-6 0-20 0,7 4-28 16,5 3-35-16,-6 1-36 0,8 6-37 0,4 0-23 0,2 9-9 15,6-1-5-15,0 4 6 0,6 2-4 0,1 2-22 0,5 4-48 16,8 2-95-16,5 0-98 0</inkml:trace>
  <inkml:trace contextRef="#ctx0" brushRef="#br0" timeOffset="30130.31">21183 3040 458 0,'0'4'460'0,"0"0"-176"0,6 0-121 16,-6 3-77-16,0 1-41 0,0-2-22 0,0 2-11 15,-6 3-6-15,6-5-3 0,0 6 1 0,0-5 2 0,0 1 1 16,0 2 9-16,0 1 13 0,0-3 11 0,0 3 7 0,6 0 14 16,-6 1 10-16,7-2 3 0,-1 1-5 0,-6-1-1 15,7 2 6-15,0-1-2 0,-1 0-1 0,0-1-1 0,2 2-1 16,-2-1-6-16,6-5-8 0,-5 6-10 0,0-4-10 0,-1 3-10 15,7-4-9-15,-7 1-4 0,8 2-5 0,-1-3-2 16,0 1 2-16,0-1-2 0,0 4-2 0,0-4 3 16,7 1-1-16,-8-1-2 0,8 0-7 0,-1 1 0 0,1-4-9 15,0 4-28-15,6-2-36 0,-7-3-39 0,7 1-41 0,1 0-56 16,-1-4-66-16,0 0-95 0,-7 0-160 0,7-4-68 16</inkml:trace>
  <inkml:trace contextRef="#ctx0" brushRef="#br0" timeOffset="30380.84">21359 2857 604 0,'0'-3'787'0,"-7"-1"-273"0,7 0-238 0,-6 4-150 0,-1-4-81 15,1 4-41-15,-7 0-22 0,-6 0 4 0,-1 0 5 0,0-3 3 16,1 3 3-16,-7 3 0 0,-1-3 3 0,8 4-1 0,-7 0 0 16,0 0 2-16,6 4-7 0,0-6-11 0,1 9-18 15,0-3-22-15,-1 3-22 0,7-5-23 0,0 10-22 16,0-5-27-16,7 0-34 0,6 3-69 0,0-3-117 0,6 3-137 16</inkml:trace>
  <inkml:trace contextRef="#ctx0" brushRef="#br0" timeOffset="30571.94">21633 3260 657 0,'-7'3'746'0,"0"6"-280"0,-5-6-216 0,-8 4-134 0,0 0-76 15,1 5-40-15,-7-4-24 0,6-2-10 0,-6 2-15 16,-7-5-17-16,8 1-14 0,-8 0-17 0,7 0-10 0,0-1-20 15,0-3-20-15,12 4-37 0,2-1-70 0,-1-3-127 16,6 4-109-16</inkml:trace>
  <inkml:trace contextRef="#ctx0" brushRef="#br0" timeOffset="30804.1">21834 3304 561 0,'14'30'1010'16,"-1"3"28"-16,0-1-313 0,6 1-334 0,-5 8-239 15,-2-1-169-15,-5 0-127 0,6 0-98 0,-7 5-67 0,-6-5-54 16,7 0-36-16,-7-3-51 0,6-4-110 0,-6-4-85 0,7-3-25 15</inkml:trace>
  <inkml:trace contextRef="#ctx0" brushRef="#br0" timeOffset="32081.16">29302 5352 119 0,'0'-11'301'0,"6"-3"-105"0,-6-1-78 16,7 0-49-16,-7 4-25 0,7-4-15 0,-7 4-4 15,0 0-2-15,6-3 3 0,-6 3-3 0,0 0-2 16,6-3 0-16,-6-1 6 0,7 3 3 0,-7-2 3 0,7 3 0 15,-7-3-2-15,6-2 6 0,-6 6-4 0,6-2-3 16,-6-3-4-16,7 5-3 0,-7-1-2 0,0 1-5 0,7 2-3 16,-7-4-3-16,0 5 6 0,0 3 4 0,6-2 4 15,-6 1 0-15,0 5 0 0,0-3 1 0,0-1-9 0,0 4-3 16,0 0-4-16,0 0-2 0,0 0-2 0,0 7 4 0,7-2 10 16,-7 1 15-16,0 5 9 0,0 9 14 0,-7-3 6 15,7 9-2-15,0-1-2 0,0 5 26 0,0 7-25 16,0-5-15-16,-6 9-6 0,6-5-4 0,-7 5-4 0,7-5-35 15,-13 5 16-15,7-2 7 0,-1-2 5 0,-6-3 3 0,7-5 0 16,-8 0 0-16,8 0-1 0,-7-3-2 0,-1-4-4 16,8 0-4-16,-6 0-3 0,5-3-3 0,0-2 0 0,1 2 7 15,-1-4 10-15,7-1 10 0,0 1 7 0,7-1 8 16,-1-2-1-16,1-1-5 0,6 3-6 0,7-3-9 0,-1 4-12 16,7-5-9-16,6 2-6 0,1-1-5 0,7 0-5 0,-8-7-1 15,7-1-2-15,6 1-5 0,1-8-10 0,-1 1-7 16,1-1-15-16,0-3-15 0,0-4-23 0,-1 3-22 0,-5-7-22 15,-2 1-24-15,-5-1-19 0,6 1-24 0,-13-5-22 0,0 1-31 16,0-4-48-16,1 0-89 0,-9-4-103 0</inkml:trace>
  <inkml:trace contextRef="#ctx0" brushRef="#br0" timeOffset="32272.8">29654 4957 342 0,'-26'-8'294'0,"6"1"-125"0,-5 3-71 16,-2 4-34-16,1-4-12 0,0 4-7 0,-7-4-3 0,7 2-4 15,-6-2-6-15,6 4-6 0,-7-4-10 0,7 0-6 16,0 4-3-16,-1 0-3 0,2 4-3 0,5 0-10 0,0 0-25 16,2 2-49-16,-2-2-84 0,7 0-143 0,-1 3-138 15</inkml:trace>
  <inkml:trace contextRef="#ctx0" brushRef="#br0" timeOffset="32451.88">29602 5352 731 0,'6'0'748'0,"-6"0"-284"0,-6 0-207 0,-1 0-126 0,-5-3-68 15,-2 3-36-15,-6-4-38 0,1 0-5 0,-7 0-6 16,6-4-12-16,-6 1-8 0,1-3-14 0,-9 2-15 0,9 1-15 15,5 1-17-15,-6-2-23 0,6 4-38 0,1-4-64 0,-1 5-120 16,8-1-154-16,5 0-73 0</inkml:trace>
  <inkml:trace contextRef="#ctx0" brushRef="#br0" timeOffset="33265.71">29798 5450 28 0,'-8'-2'541'15,"8"2"-183"-15,-6 0-153 0,6 0-96 0,0 0-52 0,-6 0-28 16,6 0-14-16,0-5-7 0,0 5-2 0,0-2-2 16,0 2-1-16,0-5 0 0,6 5 7 0,-6-3 8 0,6-1 2 15,-6 0 2-15,8-3 3 0,-8 3 3 0,6 1-1 0,0-1-3 16,0-3-1-16,1 2-3 0,-7 2-1 0,7 0-4 15,-1 3-7-15,1-4-2 0,-1 0-4 0,1 4 0 16,0-3-1-16,-1 3-1 0,0 0 17 0,0-3-8 0,2 3-3 16,-2 0-7-16,0 3 2 0,1-3-1 0,-1 3-18 0,1 1 8 15,0-4 5-15,-1 4 8 0,0-4-4 0,1 3 1 16,-7-3 0-16,7 3-1 0,-7-3-1 0,0 0-1 0,0 0 0 16,0 0 0-16,0 5 2 0,0-5-1 0,-7 0 1 0,7 0 1 15,-7 4-1-15,1-1 1 0,0-3 0 0,-1 7 0 16,-6-3 0-16,6 3 2 0,-5 1 1 0,4 0 1 15,-4 5-1-15,6-1 1 0,-8 1 0 0,8 4 0 0,-1-3 10 16,1 1 9-16,-1 2 14 0,7-2 15 0,-7-1 14 0,14 1 18 16,-7 4 9-16,7-4 0 0,6-1-6 0,-7 4-12 15,8-3-12-15,4 0-17 0,2-1-20 0,0 1-14 16,-1-5-15-16,1 2-31 0,0-1-52 0,5-7-61 0,1 0-96 16,1-4-176-16,-1-4-174 0,0-3-69 0</inkml:trace>
  <inkml:trace contextRef="#ctx0" brushRef="#br0" timeOffset="35523.74">25946 3905 31 0,'13'15'774'0,"7"3"-19"15,-7 0-289-15,6 0-210 0,1 8-136 0,-7-1-74 16,0 5-44-16,0-4-7 0,-7 3-15 0,1-2-7 15,-7-6 2-15,0-4 2 0,-7 3 5 0,7-6-9 0,-6-2 9 16,0-2 7-16,-8-3 5 0,8 1 3 0,0-1 2 0,-8-3 1 16,8-1 0-16,-1 1-1 0,-6-4 1 0,7 0 0 15,-7-4 3-15,7 1-3 0,-8-4 1 0,1-1 0 0,0-3-2 16,0 1 0-16,7-6-2 0,-8-2 26 0,2-1-17 16,-2 1-11-16,8-3-8 0,-7-8-4 0,7 3-9 0,6-3-29 15,-7 0 15-15,7-2 8 0,7 2 6 0,-7 0 6 16,6-3 4-16,7 1 5 0,0 2 0 0,0 0 6 0,0-1 2 15,7 1 0-15,-1 4 1 0,0-1 2 0,1 0 2 16,6 5-3-16,-6-2 0 0,6 6 2 0,-7-5 1 0,8 6-2 16,-7 2 1-16,-1-1 5 0,0 7 8 0,0-2 4 0,-5 3 3 15,-1 3 5-15,0 0 5 0,-7 4-9 0,7 0-8 16,1 4-4-16,-8-4-5 0,0 7-3 0,1 1-7 0,0-2 7 16,-7 6 4-16,6 2 3 0,-6 6 3 0,0-3 3 15,-6 2 3-15,6 3-3 0,-7 3-1 0,7 4-1 0,-7 1-1 16,-5-5-2-16,5 8-1 0,0-3 0 0,1 3 1 15,-1-1-1-15,1-2 2 0,6 3 2 0,-6-4 7 0,6-3 7 16,0-1 9-16,0-2 12 0,0 2 13 0,6-3 13 0,0-4 10 16,7 5 4-16,1-2 2 0,-2-3-7 0,8 1-11 15,0-4-18-15,-7-1-16 0,7 1-15 0,-2-4-13 0,-4 0-14 16,5-4-28-16,-5-3-47 0,-2-4-63 0,2 0-68 16,-2-7-73-16,1-4-89 0,1-4-121 0,-8-3-135 0,0 0-43 15</inkml:trace>
  <inkml:trace contextRef="#ctx0" brushRef="#br0" timeOffset="36002.18">26461 4100 70 0,'0'25'878'0,"7"0"35"0,5 0-253 0,-5 5-255 16,6 3-192-16,-7 4-140 0,8 4-100 0,-8 2-65 15,1-2-61-15,-1-1-53 0,0-7-43 0,-6 0-30 16,7-11-53-16,-7 0-129 0,7-7-134 0,-1-1-52 0</inkml:trace>
  <inkml:trace contextRef="#ctx0" brushRef="#br0" timeOffset="37161.01">23529 2710 702 0,'0'4'689'0,"0"0"-246"0,0 3-177 0,6 1-118 16,-6 7-69-16,0 3-37 0,0 7-16 0,0 1-5 15,-6-1 0-15,6 4-1 0,0 0 1 0,-7 2 0 0,7 1 0 16,-6-3 0-16,-1 4-5 0,0-3 1 0,1-1-5 0,0-3-4 16,0-1-8-16,-2 2-30 0,-4-6-46 0,5-2-59 15,1-2-76-15,-1-2-147 0,0-3-213 0,7-2-93 0</inkml:trace>
  <inkml:trace contextRef="#ctx0" brushRef="#br0" timeOffset="38514.74">28624 3979 130 0,'0'-5'353'0,"0"2"-114"0,0-1-91 16,0 1-66-16,0-1-37 0,0 0-20 0,-6 1-11 15,0-1-7-15,6-3-2 0,-8 3 2 0,8-3 3 0,-6 0 4 16,0-1 9-16,0 1 3 0,6-1 8 0,-8 2 3 15,2 2 3-15,0-4 2 0,-1 0-2 0,1 1-1 0,-8 3 1 16,8 0-3-16,0 2 3 0,-8 2 4 0,8 2 3 0,0 2 3 16,-8 0 0-16,1 8 0 0,1 3-5 0,-2-1-10 15,2 8-7-15,-2 3-6 0,8 0-6 0,-7 4-7 0,-1 6-12 16,8-3-19-16,-6-3-29 0,4 4-39 0,2 1-59 16,-7-9-114-16,7 4-185 0,6-6-108 0</inkml:trace>
  <inkml:trace contextRef="#ctx0" brushRef="#br0" timeOffset="40746.94">28396 3553 147 0,'-7'0'121'0,"7"0"-39"0,0 0-30 0,0 0-21 16,0 0-15-16,0 0-6 0,0 0-4 0,0 0 1 0,0-3 2 15,0 3 6-15,0 0 8 0,0 0 6 0,0 0 8 16,0 0 5-16,0 0-1 0,0 0 4 0,0 0-6 16,0 0-3-16,0 0-5 0,0 0-6 0,0 0-4 0,0 0-7 15,0 0 2-15,0 0-2 0,0 0 0 0,0 0 4 0,0 0 4 16,0 0 4-16,0 3 2 0,0 1 3 0,0-4 0 15,0 7 21-15,0-7-9 0,-6 7-6 0,6-3-2 0,0 3 0 16,0 0 4-16,0 5-19 0,0-1 9 0,0 3 4 0,0-2 0 16,0 5 0-16,-6-2-4 0,6 4-2 0,0-1 0 15,0 5-7-15,-6-6 2 0,6 6-1 0,0 2 0 16,-8 1-1-16,8-4-3 0,0 3 5 0,0-2-6 0,-6-2 2 16,6-2-3-16,0-1-1 0,-6 0-2 0,6 0-3 0,-7-3-1 15,7 1-2-15,-6-2-2 0,6-3-1 0,0 0 2 16,-7 0-2-16,7 0 2 0,-7 0-2 0,7-4 0 0,-6 4 0 15,6-4-1-15,0 0 1 0,-6 1-3 0,6-1 0 16,0 0-1-16,0-3 0 0,-7 3 1 0,7-7 1 0,0 4 2 16,0 0 3-16,0-4 3 0,0 0 5 0,0 0 5 0,0 0 3 15,-7 4 3-15,7 0 0 0,0-4 1 0,7 0-3 16,-7-4-4-16,0 0-3 0,7-4-3 0,-7 4-4 16,0-3-3-16,6 0-2 0,-6-4-3 0,0 0-1 0,6 1 0 15,-6-2-1-15,7-2 0 0,0-1-1 0,-7 3 2 0,6-2 2 16,-6-1-2-16,7-3-2 0,-1 3 0 0,-6-3 1 15,6 0-4-15,-6 0 1 0,8-1 29 0,-2 4-13 16,-6-2-7-16,6-3-3 0,-6 6-2 0,6-4-1 0,-6 7-28 16,7-4 10-16,-7 4 10 0,7 0 13 0,-7 5-2 0,0-2-1 15,0 1-2-15,0 7 4 0,6-4-2 0,-6 0-10 16,0 4 3-16,0-4 4 0,0 4-1 0,0 4 1 0,0-4-1 16,-6 8 1-16,6-5 1 0,0 5 0 0,0-2 1 0,0 6 2 15,6 2 4-15,-6 1 1 0,0 3 6 0,0 1 1 16,0 2 3-16,-6 1-2 0,6 1 0 0,0-1 1 0,0 0-2 15,0-5-2-15,0 6-2 0,0-2-1 0,-7-1-2 16,7 1-3-16,0-2-3 0,-7-4 0 0,7-1 1 0,-6 1-1 16,6-1-2-16,0-7-8 0,0 5-15 0,-6-6-21 0,6-1-26 15,0 2-28-15,0-4-36 0,0-3-52 0,0 0-95 16,6 0-179-16,-6-3-99 0</inkml:trace>
  <inkml:trace contextRef="#ctx0" brushRef="#br0" timeOffset="42233.18">21443 2421 185 0,'0'0'525'16,"8"0"-176"-16,-8 0-150 0,0 0-92 0,0 0-52 16,0-3-33-16,-8 3-14 0,2-4-9 0,6 0 1 0,-13-3-2 15,7 3 1-15,-1-3 5 0,0 0 6 0,1-1 6 0,0 1 2 16,-1 0 11-16,0-1 5 0,1-3 5 0,0 1 1 16,-8-2-2-16,1 2 0 0,1-5-5 0,-2 3-2 0,2-2-7 15,-8-4-3-15,0 4-2 0,1-5-6 0,-1 0-3 0,-6 2-4 16,7-3-1-16,-7 3-3 0,-1-2 0 0,1-3-2 15,-6 4-1-15,-1-5 1 0,1 2-4 0,6 3-1 16,-7-5-2-16,1 2-2 0,5-2-6 0,-5 6-11 0,-1-2-12 16,7-3-13-16,-6 4-19 0,5 2-27 0,7-1-41 15,2 2-66-15,-2 1-115 0,7 2-152 0</inkml:trace>
  <inkml:trace contextRef="#ctx0" brushRef="#br0" timeOffset="42732.37">21222 1381 596 0,'0'-4'579'0,"0"4"-205"0,0 4-149 0,0-4-100 16,0 0-59-16,0 4-32 0,0-1-17 0,0 1-3 0,0 4 7 16,0 2 14-16,0 1 15 0,6 7 19 0,-6 1 15 0,8 0 17 15,-2 6 10-15,0-4 2 0,-6 6-9 0,6-2-15 16,1 1-12-16,-7 3-18 0,7-3-21 0,-1-1-18 15,-6-3-10-15,7 0-6 0,-7 1-16 0,0-2-21 0,0-2-23 16,0-5-27-16,0 1-30 0,0-4-31 0,0-1-24 0,0-2-19 16,0-1-16-16,0 1-19 0,6-8-34 0,-6 0-68 15,0 0-130-15,0-4-89 0</inkml:trace>
  <inkml:trace contextRef="#ctx0" brushRef="#br0" timeOffset="43245.51">21711 1091 208 0,'13'-3'679'0,"-7"3"-223"0,1 0-208 0,-1 3-125 16,0-3-73-16,2 4-38 0,-2 0-17 0,-6-1-5 0,0 1-1 15,6 4 6-15,-6-1 6 0,0 3 8 0,0 2 9 0,7 3 12 16,-7 3 10-16,7 3 7 0,-1 5 8 0,-6 0 3 0,7 4 1 16,-1 1-4-16,0 3 0 0,1-1-2 0,0 0-3 15,-1 5-3-15,-6-2-7 0,6-4-4 0,2 4-5 16,-2-5-2-16,-6 1-6 0,0-5-2 0,6-6 2 0,-6 1-3 16,7-4 1-16,-7-2-4 0,0-2 3 0,0 1-2 0,0-8-1 15,0 0-4-15,0 4-4 0,0-7-1 0,0 3 1 16,0-3-4-16,0-4-2 0,-7-4 3 0,7 0 1 0,-6 1-3 15,-8-5-4-15,2-3-6 0,-2 1-8 0,-5-5-14 0,6-4-17 16,-14 5-16-16,8-5-15 0,-7 1-9 0,6-1-6 16,-6 5 4-16,7-4 11 0,-1 4 13 0,1-1 14 15,0 3 16-15,5 1 12 0,-5 3 8 0,5 6 6 0,2-2 5 16,6 0 1-16,-8 4 2 0,8 0 1 0,-1 4 7 0,7 0 6 16,-6-2 7-16,6 3 11 0,0 2 13 0,6 0 14 15,-6 1 10-15,7 2 6 0,-1 2 6 0,8 2 2 0,-2 1 2 16,2-3 5-16,5 2 1 0,1 1-1 0,-1-5-1 15,0 5 1-15,1-4-5 0,-7-4-14 0,7 0-11 0,6 1-9 16,-7-1-11-16,-6 1-13 0,6-4-11 0,1-1-19 0,0 1-23 16,-7-4-35-16,0 0-45 0,6 0-52 0,-5-4-54 15,-1 1-45-15,0-5-44 0,0-3-62 0,-1 1-98 16,2-6-138-16,-1-2-47 0</inkml:trace>
  <inkml:trace contextRef="#ctx0" brushRef="#br0" timeOffset="43616.45">22173 1073 52 0,'7'3'690'0,"6"-3"-194"0,-7 4-213 0,8-4-130 15,-8 5-74-15,-6 1-40 0,6-2-23 0,1 3-8 0,0 1 2 16,-7 3 1-16,6 3 5 0,-6 2 10 0,7 1 20 15,-7 4 17-15,6 6 19 0,-6-1 14 0,6 3 10 0,-6 1 1 16,0 2-8-16,0 1-8 0,0 1-10 0,0 2-9 0,0 1-12 16,-6-4-7-16,6-1-5 0,-6 1-5 0,6-3-6 15,-7-4-3-15,1-5-5 0,6 2 13 0,0-6 13 16,-7-2 5-16,7-4 7 0,0 0 12 0,0-3 21 0,0-1 7 16,0-3 9-16,0 0 7 0,7-1-2 0,-7-3-9 0,6 0-16 15,7 0-25-15,1 0-25 0,-2-3-19 0,8 3-12 16,-1-8 3-16,1 4-11 0,6-3-4 0,0-3-2 0,0 1-2 15,0-1-8-15,0-5-17 0,6 3-2 0,-5-2 1 0,-1-1-21 16,6 1-32-16,-6-1-38 0,-6 1-36 0,7-1-44 16,-9-4-56-16,9 4-35 0,-15-2-20 0,8-2-12 15,-6 1-14-15,-2 0-30 0,1-4-63 0,1 0-121 0,-2-4-57 16</inkml:trace>
  <inkml:trace contextRef="#ctx0" brushRef="#br0" timeOffset="43812.03">22480 1040 107 0,'-7'11'744'0,"1"-3"-146"0,-7-1-243 0,-1 7-156 16,2-3-88-16,-8 4-53 0,1 0-29 0,-1-1-18 16,-6 2-12-16,0-7-10 0,-1 3-12 0,-5 3-10 0,6-8-10 15,7 5-6-15,-7-6-4 0,6 5-7 0,1-3-3 16,5 3-5-16,2-4-12 0,12 0-20 0,-7 1-34 0,7-1-61 15,7 1-105-15,-1-6-164 0</inkml:trace>
  <inkml:trace contextRef="#ctx0" brushRef="#br0" timeOffset="43983.02">22623 1373 14 0,'-7'4'747'0,"1"0"-77"0,0 3-267 15,-1-3-185-15,-6-1-119 0,0 4-73 0,-7-3-47 16,1 0-29-16,-8 0-23 0,2-1-17 0,5-3-15 0,0 0-10 16,1 0 0-16,6 4-7 0,7-4-9 0,-1 0-20 0,7 0-51 15,0 0-103-15,7 4-137 0</inkml:trace>
  <inkml:trace contextRef="#ctx0" brushRef="#br0" timeOffset="44310.72">22943 1363 173 0,'-7'3'842'0,"0"1"-63"0,1-1-255 0,6 1-191 0,-7 0-144 16,7 3-89-16,-6 0-51 0,0 0-22 0,6 1-15 0,-8-1-5 15,8 1-5-15,0-2 0 0,-6 2 2 0,6 1-4 16,0 1 4-16,6 0 1 0,-6-1 0 0,8 5 1 16,-2-3-2-16,0 8-1 0,1-5-7 0,-1 3-17 0,1 2-23 15,6 4-31-15,-7-5-32 0,0 0-41 0,2 0-35 0,4 1-22 16,-12-1-13-16,13 0-8 0,-6 0-24 0,0-3-58 15,-1 0-149-15,0-4-98 0</inkml:trace>
  <inkml:trace contextRef="#ctx0" brushRef="#br0" timeOffset="45850.37">30651 4553 95 0,'-6'0'196'0,"6"-3"-67"15,-8-1-41-15,2 0-27 0,6-2-12 0,-6 1-6 16,0-2 3-16,-2 0 18 0,2 3 5 0,6-3 5 0,-6 0 1 16,-1 0 2-16,7 3-2 0,-6-4 2 0,6 1-3 0,-7 3 1 15,0-2 3-15,7 1 1 0,-6 1-3 0,6 1-8 0,-6 3-8 16,6-5-10-16,0 5-12 0,0-3-7 0,-6 6-4 16,6-3 1-16,0 5 5 0,0 2 5 0,0 1 8 15,-8 3 4-15,8 0 2 0,0 3 1 0,0 1-5 0,8 4-3 16,-8-2-9-16,0 5-8 0,6 1-6 0,-6-5-6 0,0 4-5 15,6-3-5-15,-6-2-6 0,0-3-12 0,0 1-16 16,0 0-23-16,0-3-28 0,0-2-32 0,0-2-34 16,0-5-32-16,0 1-33 0,6 0-47 0,-6-4-79 0,0 0-126 15</inkml:trace>
  <inkml:trace contextRef="#ctx0" brushRef="#br0" timeOffset="46395.24">30702 4010 524 0,'8'6'386'0,"-2"-4"-165"0,0 2-106 15,-6 4-62-15,7-1-31 0,-7-3-18 0,7 2-6 0,-7-1-3 16,0 2 3-16,0-3 6 0,0 3 6 0,0 0 13 16,0 4 16-16,0 1 15 0,0 2 5 0,-7 4 13 0,7 0 4 15,0 5-1-15,-7 2-6 0,7 1-24 0,0 3 8 0,-6 0-10 16,6 0-7-16,-6 5-4 0,6-5-6 0,-8 4 15 16,8-4-7-16,-6 1-6 0,6-4 0 0,0-1 5 0,-6 0-1 15,6-2-6-15,-6-6 3 0,6-1 0 0,0-1-3 16,-7-5-6-16,7 1-4 0,0-3 1 0,0-5-6 0,0 4-2 15,0-7-2-15,0 5 1 0,0-5-1 0,0 0-1 16,-7-5-2-16,7-2-2 0,-6-4 0 0,-1 0-5 0,1-3-3 16,0-2-6-16,-2-2-8 0,2 0-8 0,0-3-13 0,0 2-11 15,-2-3-7-15,2 4-3 0,0-5 5 0,-7 1 6 16,6 4 9-16,0 4 10 0,1-1 11 0,0 1 6 16,6 6 6-16,-6 1 1 0,-2-1 2 0,8 8 1 0,-6-3 3 15,6 3-1-15,0 3 0 0,-6 1 0 0,6 0 3 0,0 3 3 16,0 1 5-16,0 2 5 0,6 1 9 0,-6 0 5 15,0 3 6-15,6 1 12 0,-6-1 11 0,8 3 7 16,4 0 9-16,1-2 6 0,0 3 4 0,0 0-1 0,1 1-6 16,-2-4-7-16,2-1-8 0,5 0-9 0,-6 2-9 0,6-6-8 15,-5 5-12-15,-2-7-8 0,8 2-25 0,-7-3-22 16,0-3-34-16,0 0-41 0,0-4-41 0,0 0-42 0,0-4-29 16,0 0-51-16,0-3-81 0,1-3-149 0,-2-2-87 15</inkml:trace>
  <inkml:trace contextRef="#ctx0" brushRef="#br0" timeOffset="47838.35">22343 2176 519 0,'0'0'408'0,"0"4"-152"16,0-4-105-16,0 0-67 0,0 4-40 0,0-4-16 15,0 7-6-15,0-4 6 0,0 4 7 0,0 5 14 0,0-2 20 16,6 6 16-16,-6 1 17 0,6 3 20 0,2 1 9 16,-2 1 0-16,0 0-9 0,8 3-15 0,-8 1-19 0,1 0-27 15,-1-1-20-15,-6 1-16 0,6 0-11 0,-6 3-13 0,0-7-15 16,0 3-12-16,0-3-14 0,0 1-17 0,-6-2-20 15,6-2-15-15,-6-5-12 0,-1 5-12 0,1-8-15 16,-1 3-15-16,-6-7-17 0,7 1-29 0,-8-4-56 0,8-4-86 16,-7 0-127-16</inkml:trace>
  <inkml:trace contextRef="#ctx0" brushRef="#br0" timeOffset="48336.94">22057 1871 168 0,'12'-7'527'0,"1"0"-158"0,7 0-138 16,-7-1-84-16,0-3-48 0,-1 4-23 0,2 0-11 0,-1-1-2 15,0-3-1-15,0 5 7 0,0-2 21 0,0-3 18 0,0 3 9 16,0 1 9-16,0 0 7 0,1 0 5 0,-2-1-12 16,2 1-18-16,-2 3-9 0,8 0-17 0,-7 4-12 0,-1 0-19 15,8 4-15-15,0 4-11 0,-7-1-7 0,7 4 3 16,-1 3-4-16,1 5 3 0,-1-1 1 0,0 4 2 0,8 4-1 15,-8-5 2-15,1 9-4 0,-7-4-3 0,0-1-3 16,0 5-1-16,-7-5-3 0,1 2 0 0,-1-2-2 0,-6-4-1 16,-6-2-1-16,-1 0-2 0,1-2 1 0,-7 3-4 0,0-6-2 15,0 1 3-15,-7-5 1 0,-6 1 2 0,6-3-1 16,-5-1-2-16,-8-4 4 0,7-3-6 0,-6 0 0 16,-2-7-6-16,9 4-5 0,-7-9-2 0,-2 2-13 0,9-1-10 15,-1 0-13-15,6-3-12 0,-6-3-8 0,13 3-7 0,-7-1-4 16,14 1-5-16,0-4-7 0,-1 4-8 0,7-5-16 15,7 1-18-15,-1-1-18 0,6 4-13 0,15-3-15 0,-1 3-17 16,0-2-23-16,13 2-30 0,1 1-46 0,5 6-81 16,7-3-109-16</inkml:trace>
  <inkml:trace contextRef="#ctx0" brushRef="#br0" timeOffset="49515.12">30637 4905 146 0,'0'-7'215'16,"0"3"-54"-16,0 1-46 0,0-2-32 0,0 3-22 15,0-2-10-15,-6 0-9 0,6 0-2 0,0 4-2 0,0-4 0 16,0 4 2-16,-6-3 1 0,6 3 1 0,0 0 0 0,0 0 0 16,0 0-2-16,0-4 1 0,0 4 1 0,0 0 3 15,0 0 0-15,0 0 2 0,0 0 8 0,0 0 4 16,0 4 5-16,0 3 3 0,0 1 2 0,0 3 8 0,0 3-3 15,6 5-4-15,-6-1-4 0,6 7-6 0,-6 1-4 0,8 3-12 16,-2 0-11-16,-6 0-6 0,6 5-7 0,1-5-6 16,-1 4-7-16,-6-3-3 0,0-1-4 0,7 0-8 0,-7 0-11 15,0-2-14-15,0-2-15 0,0-7-17 0,0 0-14 16,-7-7-20-16,7 4-13 0,-6-8-19 0,-1-3-27 0,7-1-52 16,-6-3-99-16,6-7-148 0,-6 0-83 0</inkml:trace>
  <inkml:trace contextRef="#ctx0" brushRef="#br0" timeOffset="50016.32">30429 4671 266 0,'7'-4'377'0,"6"4"-146"0,-7-4-100 0,0 4-60 0,8-4-31 15,-8 4-18-15,8 0-9 0,-8 0-1 0,7 0 3 16,-7 0 8-16,8 4 14 0,-8 0 7 0,8 0 6 0,-8-1 7 16,6 5 3-16,2-2-1 0,-1 6-2 0,-7-1-1 0,8 3-4 15,-8 1-8-15,6 0-4 0,-4 7-5 0,-2-4-6 16,7 4-2-16,-7 4-2 0,1-1-1 0,0 1-2 0,-7 0-2 16,6-1-6-16,-6 1 0 0,0-8-1 0,-6 5-1 0,6-6 1 15,-14-2-1-15,8-4 1 0,-1 0 0 0,-5-3-1 16,-2-2 0-16,2-1-1 0,-8-2-2 0,7-3 3 15,-7-3 0-15,-6-2-1 0,6-5-2 0,-5-1-1 0,-1-7-2 16,-1-1-2-16,-5 1-1 0,6-8-3 0,-7 1 2 0,7 0 0 16,0-2 0-16,0 2-1 0,-1-1-4 0,8 4-5 15,0-3-8-15,-1 2-4 0,7 2-11 0,7 2-13 0,-1 1-14 16,7 3-24-16,0-4-30 0,7 9-43 0,12-1-64 0,1 1-91 16,6 2-150-16,6 1-86 0</inkml:trace>
  <inkml:trace contextRef="#ctx0" brushRef="#br0" timeOffset="50927">31152 4139 32 0,'0'-2'540'0,"-6"2"-166"15,6-5-149-15,0 5-94 0,0 0-60 0,0 0-34 0,-6-3-18 16,6 3-9-16,0 0-3 0,-7 0-4 0,7 0-1 0,-7 0 5 16,1 0 9-16,-1 3 13 0,1 2 11 0,0-3 12 15,-1 5 8-15,0 1 4 0,-5 4-1 0,4-3-6 0,-4 3-8 16,-1 3-4-16,0-1-3 0,0 1 1 0,-1 4 0 0,2-5 0 16,-8 4-2-16,7 0-3 0,0 1-6 0,-6-1-2 15,5 1-2-15,1-1-1 0,0-4 2 0,0 5 0 16,1-5 0-16,-2-3 5 0,8 3 3 0,-1-2 0 0,1-1 4 15,-1 0 6-15,7-3 9 0,0 3 12 0,0-4 9 16,7 0 12-16,-1 4 7 0,1-4 8 0,5 4-4 0,2 0-12 16,5 1-10-16,1 2-15 0,0-3-9 0,6 0-13 15,-7 1-3-15,7-2 1 0,-6 1-8 0,6-3-1 0,-1-1-4 16,-5 1-5-16,6-2-5 0,-6 2-9 0,-1-5-4 0,1-3-17 16,-7 0-19-16,7-3-16 0,-8-1-30 0,-4 0-43 15,4 4-45-15,-6-6-37 0,8 1-38 0,-8-5-35 0,-6-2-32 16,7-5-20-16,-7-3-47 0,0 2-108 0,6-4-93 15</inkml:trace>
  <inkml:trace contextRef="#ctx0" brushRef="#br0" timeOffset="51144.29">31133 4016 63 0,'-7'-6'749'0,"1"4"-77"0,-7-2-257 0,0-4-178 0,0 5-110 16,-1-1-59-16,-5-4-33 0,-7 1-16 0,0 0-10 0,0-4-3 16,-7 0-4-16,1 0-2 0,-1 1 0 0,1-2 0 15,-1 1-1-15,1 5-7 0,6-2-16 0,-7 1-17 0,7 2-26 16,6-2-29-16,-5 7-31 0,5-4-28 0,0 4-22 16,7 4-31-16,0 0-44 0,6-1-70 0,1 5-125 0</inkml:trace>
  <inkml:trace contextRef="#ctx0" brushRef="#br0" timeOffset="51357.8">31413 4451 162 0,'-6'0'703'0,"-1"0"-214"0,0 0-205 0,-12 0-134 16,6-5-70-16,-7 5-40 0,-5-3-23 0,-1 0-9 0,-1-1-8 15,1 0-6-15,0-3-3 0,-7-1 0 0,7 1-3 16,0 4-2-16,1-4 0 0,-1 3-7 0,6 0-13 0,0 0-18 16,1 1-23-16,5 3-24 0,2 0-32 0,-2 0-34 0,1 0-51 15,7 0-76-15,6 0-109 0</inkml:trace>
  <inkml:trace contextRef="#ctx0" brushRef="#br0" timeOffset="51738.98">31308 4557 538 0,'8'-4'427'0,"-8"1"-174"0,6-1-113 0,0 0-66 0,-6 4-32 16,7-4-18-16,-7 2-3 0,6-3 6 0,1 2 9 15,0-4 13-15,-1 3 11 0,0 0 12 0,8-3 6 0,-2 3 7 16,2 1 7-16,-1-1 3 0,-1 4 3 0,2-3-1 0,-2 3-4 15,2 0-15-15,5 0-16 0,-5 0-16 0,-2 3-16 16,2-3-15-16,-2 4-8 0,-5-1-3 0,6 1-4 16,-6 3 0-16,-1 1-1 0,0-1 1 0,1 1 0 0,-7-2-1 15,7 5 1-15,-7-3-1 0,-7 3 0 0,7-1-1 0,-7 1 4 16,1 0-1-16,0 1 2 0,-1-1 2 0,-6 4 2 16,0-5 1-16,-1 5-2 0,2-4-1 0,-1-1 1 15,-7 2 1-15,14-1 0 0,-8-4-1 0,8 5 3 0,-7-2 4 0,6-2 3 16,1-1 6-16,0 1 19 0,-1-1 20 0,1 0 19 15,6-4 17-15,6 5 9 0,-6 3 1 0,13-3-14 16,-7-2-18-16,8 5-21 0,-2 1-19 0,2-5-17 0,5 0-25 16,-5-2-30-16,4-3-53 0,2-2-72 0,0 0-80 0,-7-2-79 15,7-3-103-15,-1-6-182 0,1 4-115 0,-1-4-20 16</inkml:trace>
  <inkml:trace contextRef="#ctx0" brushRef="#br0" timeOffset="54305.46">28872 6609 81 0,'-20'-7'647'0,"-5"2"-203"0,-8-2-188 15,-7 0-117-15,2-1-64 0,-9 5-34 0,-4-4-17 16,-8 0-9-16,1-5 3 0,-7 5 3 0,0 0 5 0,-1-5 0 16,-6 2 6-16,1 3 1 0,-1-5 1 0,0 2-3 15,-6-1-1-15,6 3 0 0,-6-3-2 0,0 0-3 0,0 4-7 16,0-1 0-16,-1 1-5 0,2 0 3 0,-2-1-8 0,0 8-1 15,2-4 0-15,4-3-3 0,2 4-2 0,0-4-2 16,6-5 0-16,0 5 4 0,6-1-4 0,0 2 1 16,7-2-2-16,0 1-2 0,6 3-4 0,7 0 2 0,6 2-2 15,1-3 4-15,5 2 2 0,9 3 1 0,4 0 4 0,1 0-3 16,0 0 3-16,6 0-4 0,7 0 0 0,-6 0 1 16,6 0 2-16,0 0 0 0,0 0 1 0,6 3 0 0,-6-3-1 15,0 0-1-15,7 0 0 0,-7 5-1 0,7-5 0 16,-1 0 0-16,-6 2 1 0,7 2 0 0,-7 0 0 0,6-4-1 15,-6-4 1-15,0 8 2 0,7 0 1 0,-7 7 5 16,0 0 4-16,-7 7 5 0,7 3 7 0,-6 8 9 0,-1 5 11 16,1 3 4-16,-1 3 5 0,0 8 7 0,1 6 4 0,-6 5-2 15,4 3-7-15,2 8-6 0,0 4-7 0,-1 2-8 16,1 9-7-16,-1-6-9 0,0 6-7 0,7-1-3 0,-6-3-3 16,0-7-1-16,6-1-7 0,-7 0-8 0,7-7-15 15,-7 1-25-15,7-9-28 0,-6-4-41 0,6 1-39 0,0-7-43 16,-6-8-44-16,6 1-71 0,0-5-116 0,0-6-129 0,0-5-49 15</inkml:trace>
  <inkml:trace contextRef="#ctx0" brushRef="#br0" timeOffset="55094.22">28657 6627 103 0,'0'0'477'0,"-6"-3"-148"0,6 3-131 0,-7 0-87 0,7 0-52 16,-7 3-27-16,1-3-10 0,-1 0 0 0,1 4 6 15,0-1 13-15,-2 8 13 0,-4 0 11 0,6 8 12 0,-2 2 2 16,-4 5 0-16,5 4-3 0,1 3 2 0,-8 3 1 0,8 8-2 15,0 3 7-15,-8 8 0 0,8 1-3 0,-7 9-6 16,6 5-9-16,1 3-5 0,-1 4-8 0,7 4-4 16,0 0-6-16,0 6 9 0,7-2 9 0,6 2 9 0,-6 2 5 15,5 1 5-15,2-1 6 0,-2-1-7 0,2 0-9 0,5 0-7 16,-5-4-8-16,4-7-5 0,-4 0-4 0,-1-7-8 16,0-8-9-16,6 0-9 0,-5-11-4 0,-2 1-6 15,-5-8-4-15,0-4 1 0,-1-3 1 0,-6-5-1 0,7-3-2 16,-7-2 0-16,0-6-2 0,0 2-3 0,-7-5 0 0,7 0 1 15,-6-4-1-15,-1-2-5 0,-6 3 2 0,-1-8 1 16,2 0 0-16,-8 0-5 0,-5-7 4 0,-9 0 2 0,-5-7 1 16,1 0 2-16,-15-4-3 0,1-4 1 0,0-7-2 0,-13 0 3 15,-1-7 0-15,-5-4-5 0,0 0 5 0,-14-7 7 16,0 0 0-16,-6-1-2 0,-7-3 1 0,-7 0 0 16,1 4-3-16,-7-4-7 0,-5 4 2 0,5-1-1 0,0 1 2 15,1 3 0-15,-2 1 3 0,9 3-1 0,-9 4 1 0,15 0-3 16,-2-1-13-16,2 7-17 0,6 1-19 0,6 5-28 15,7 2-28-15,6 1-31 0,7 2-31 0,6 1-25 0,14 4-24 16,-1 0-13-16,13-1-17 0,7 5-14 0,7-2-34 16,6 5-68-16,13 0-89 0,0 5-87 0</inkml:trace>
  <inkml:trace contextRef="#ctx0" brushRef="#br0" timeOffset="56277.16">32026 7386 80 0,'6'-8'125'0,"-6"1"-51"0,6-1-29 0,-6 2-12 0,8-2-7 0,-8-1-3 16,0 3 3-16,0-1 7 0,0 3 9 0,0-8 10 15,0 5 12-15,-8 0 8 0,8 0 3 0,0-1-8 0,0 1-9 16,-6-1-14-16,6-2-13 0,-6 3-12 0,6-1-7 0,-7 2-3 15,7-2-4-15,-6 0-3 0,6 5-1 0,0-4-1 16,-7 3 0-16,7 0 0 0,0 1 1 0,0-1 2 0,0-3 0 16,0 2 1-16,0 5 3 0,0 0 1 0,0 0 4 15,0 0 1-15,0 0 1 0,0 0 2 0,0 0 4 0,0 0-2 16,0 0 0-16,0 0 0 0,0 0-2 0,0 0 1 16,0 0 0-16,0 0 1 0,0 0 1 0,0 0 1 0,0 0 2 15,0-2-2-15,0 2 1 0,-7 0 1 0,7 0 6 16,-6 0 1-16,0 0 8 0,0 2 7 0,-8-2 6 0,1 5 4 15,0-5 1-15,0 2 0 0,-7 7-5 0,-6-6-4 0,0 1-1 16,1 3 1-16,-9-3 3 0,-5 3 7 0,0-3 7 16,-7 4 3-16,-5-6 6 0,-8 2 0 0,1 0 0 15,-1 0-10-15,-13-8-8 0,0 0-8 0,1 0-13 0,-8-3-9 16,-6 0-9-16,1 0-3 0,-1-4-5 0,1-5 1 0,6 3-3 16,-7-3-3-16,6-1-2 0,-6-2 3 0,8 1 2 15,-2-1-1-15,8-2 1 0,-1 2-3 0,7 2-2 16,6 1-7-16,8 1-6 0,-2 1-5 0,7-1-7 0,13 4-5 15,1 4-6-15,6 0-6 0,1-1-9 0,5 1-4 0,7 7-5 16,-1-4 1-16,8 1 3 0,0-1 7 0,-1 4 10 16,7 0 8-16,0 0 5 0,0 0 1 0,7 0-5 0,-1 4-6 15,0-1-13-15,1-3-7 0,0 4-11 0,6 0-7 0,-1-1-4 16,-4 1-4-16,10 0-3 0,-4-1-4 0,-1 1-6 16,0 0-14-16,6 3-21 0,-5-4-31 0,5 1-49 0,1 0-69 15,-8 3-99-15</inkml:trace>
  <inkml:trace contextRef="#ctx0" brushRef="#br0" timeOffset="56570.97">29771 6799 420 0,'0'7'644'0,"-6"8"-230"15,-1 3-171-15,7 8-112 0,-7 7-60 0,-5 7-32 16,5 8-28-16,0 6-4 0,-5 6 3 0,5 5 5 0,0 1 6 16,-6 5 14-16,7 1 16 0,6 1 19 0,-6 1 9 0,6 2 12 15,6 5 0-15,-6-1-3 0,6-2-9 0,-6 2-19 16,7 1-12-16,-1 0-15 0,1-5-12 0,0 5-9 0,-1-4-9 16,0-4-6-16,8 0-9 0,-8-6-8 0,7-2-6 15,-6-3-16-15,6-7-15 0,-7 1-12 0,0-5-9 0,8-8-8 16,-8 3-11-16,7-10-2 0,-6-4-9 0,-1-2-4 0,1-5-12 15,-1-6-15-15,8-4-32 0,-8-5-68 0,14-2-115 16,-8-8-140-16</inkml:trace>
  <inkml:trace contextRef="#ctx0" brushRef="#br0" timeOffset="57227.35">31752 7441 269 0,'0'-5'562'0,"0"5"-205"15,0 5-159-15,0-5-93 0,0 3-48 0,6 5-26 0,-6-2-14 16,0 6-4-16,0-1 4 0,0 7 10 0,0 4 12 0,7 3 12 16,-7 5 10-16,7 7 6 0,-1 7 11 0,0 2 8 15,7 9 5-15,-6 5 1 0,12 1-2 0,-5 9-4 0,-2 3-9 16,8 5-19-16,-7 1-11 0,7 6-11 0,0 0-2 16,-1-1 14-16,1-3-7 0,0-1-2 0,-2-3 2 0,2-4 0 15,-1 1-2-15,-5-8-15 0,6-4 3 0,-8-3 1 16,1-4-5-16,-6-8 1 0,0-3-6 0,-1 0-7 0,0-7-3 15,-6-8-3-15,0-4 0 0,0-3-7 0,-6-3 2 16,0-7 0-16,-8-2 4 0,1-3 3 0,-7-3 0 0,2 0 4 16,-9-8-1-16,-5 0-2 0,-8-7 1 0,1 0-5 15,-13 1 0-15,0-6 0 0,-13-2 2 0,-7 0 7 0,1-5-1 16,-14 2 5-16,0-4 2 0,-6-2 0 0,-7-2-2 0,-6 0-6 16,-7 0-4-16,0-4-1 0,1 1-2 0,-1-2-3 15,-7-3 5-15,7 1 0 0,-5-1 4 0,-2 0-1 0,1 1-2 16,0-1 3-16,-1 3-7 0,8 2-2 0,5-1-8 15,8 4-7-15,-1 0-14 0,13 2-18 0,7 2-25 0,0 7-34 16,13 0-36-16,6-1-34 0,13 5-29 0,7 3-23 0,7 3-15 16,6 0-18-16,6 6-43 0,7 2-82 0,13 2-121 15,0 3-62-15</inkml:trace>
  <inkml:trace contextRef="#ctx0" brushRef="#br0" timeOffset="59669.1">26526 5682 89 0,'0'0'647'0,"0"0"-162"0,0-4-184 0,0 4-129 16,0 0-80-16,0 0-45 0,0 0-25 0,0 0-8 0,0 0-7 15,0-3 0-15,0 3-3 0,0 0-1 0,0 0 3 16,0 0 2-16,0 0 6 0,0 0 3 0,0 0-2 0,0 3 2 16,0-3 2-16,-6 0-4 0,6 4-2 0,0-4 3 15,0 7 8-15,-7-4 1 0,7 5 3 0,-7-1 3 0,1 1 1 16,0 3 0-16,-1-1-3 0,0 6-6 0,1-1-4 16,0-1-3-16,-8 1-5 0,8-1-5 0,-7 4-3 0,7-4 0 15,-8 1 1-15,8 0-2 0,0-1 1 0,-8 2 0 16,8-5-2-16,-1 0 0 0,1-1 3 0,-1-2 2 0,7 3 5 15,0-3 9-15,0 2 11 0,0-3 8 0,0 1 5 16,7 3 4-16,-1-4 2 0,7 0-6 0,1 4-10 0,-2 1-4 16,2-5-5-16,-2 0-8 0,8 4-5 0,-1-3-2 15,-5-1-3-15,5-4-3 0,1 4-1 0,-8-3-1 0,8 0-2 16,0 0 0-16,-7-1-1 0,6-3-1 0,-6 0-3 0,1 0-10 16,5 0-18-16,-6-3-25 0,0-1-26 0,0 4-33 15,0-4-32-15,-7-2-33 0,8 1-29 0,-8-2-47 0,1 0-81 16,-1-4-129-16,-6 0-83 0</inkml:trace>
  <inkml:trace contextRef="#ctx0" brushRef="#br0" timeOffset="59914.26">26611 5631 375 0,'-7'-4'755'0,"7"4"-204"16,-6-4-206-16,6 4-146 0,-7 0-95 0,-5 0-52 0,4 0-28 15,-4-3-12-15,-8 3-5 0,7 0-2 0,-7 0-14 0,8 0-8 16,-8 3-8-16,7-3-8 0,-7 4-12 0,8 3-8 16,-8-4-3-16,7 2-14 0,0 2-17 0,6-4-20 0,-6 5-22 15,6 3-32-15,1-4-45 0,6 4-65 0,-6-4-97 16,12 4-116-16</inkml:trace>
  <inkml:trace contextRef="#ctx0" brushRef="#br0" timeOffset="60112.19">26565 5828 721 0,'-6'0'619'0,"6"4"-231"15,-7 4-169-15,0-6-113 0,1 2-64 0,-7 0-38 0,0 0-23 16,0-4-17-16,0 0-14 0,0-4-12 0,-7 0-8 16,7 4 0-16,-7-4-7 0,8 2-5 0,6 2-15 0,-8-4-36 15,8 4-79-15,6 0-149 0,0 0-129 0</inkml:trace>
  <inkml:trace contextRef="#ctx0" brushRef="#br0" timeOffset="60593.86">27015 5675 92 0,'0'3'623'16,"-6"1"-163"-16,6-1-177 0,0 4-113 0,-7 8-72 0,0-3-32 15,7 5-17-15,-6 2 0 0,-1-1 2 0,1 5 5 16,-1 2 9-16,0 0 4 0,1 1 4 0,0 0-5 0,-8 3-9 15,8 0-10-15,6 1-13 0,-6-1-18 0,-1 1-17 0,1-1-24 16,6-4-32-16,-7 4-44 0,7-7-59 0,0 0-85 16,0-3-165-16,0-5-164 0,7 1-70 0</inkml:trace>
  <inkml:trace contextRef="#ctx0" brushRef="#br0" timeOffset="61957.92">29986 6484 418 0,'-6'0'393'0,"6"-3"-149"0,0-2-105 0,0 5-63 15,0-2-37-15,-7 2-18 0,7 0-9 0,0 0-3 0,0 0 5 16,0 0 4-16,-7 0 8 0,7 2 11 0,0 3 11 0,0-2 9 16,0 4 5-16,0-3 2 0,-6 4-4 0,6 2 2 15,0 1-15-15,-6 0-10 0,6 0-10 0,0 4-6 0,-7-1-4 16,0-2-7-16,7 3 2 0,-6-1 1 0,0 1 0 15,-1 3 0-15,0-3-4 0,7 0 1 0,-6 2 2 0,-1-2 0 16,1-1 3-16,6 1 4 0,-6-1 9 0,6 2 3 16,-8-5 2-16,8 3 8 0,0-3 5 0,0-3 8 0,0 3 6 15,0-4 4-15,8 4 2 0,-8-4 0 0,6 1-2 16,-6-1-7-16,6 1-8 0,1-2-6 0,-1-2-3 0,-6 0-8 16,7-1-8-16,0 2-3 0,-7-5-3 0,6 3-8 0,0-3-4 15,1 4-1-15,0-4-8 0,-1 4-11 0,7-1-21 16,0 0-20-16,0-3-29 0,1 4-34 0,-2-4-25 15,2 0-19-15,-2 0-14 0,1-4-9 0,7 4-6 0,-8-6-12 16,2-2-35-16,-1 0-64 0,-6-7-114 0,6 1-98 0</inkml:trace>
  <inkml:trace contextRef="#ctx0" brushRef="#br0" timeOffset="62162.23">30013 6524 58 0,'-8'4'740'0,"2"-4"-115"0,0 0-228 0,-1 0-168 16,-6 0-108-16,6 0-62 0,-12 0-29 0,6 0-17 15,-7-4-8-15,1 0-7 0,-7-3-5 0,6-3-5 0,-6 6-1 16,1-4-5-16,-2 1-9 0,7 4-5 0,-6-2-12 16,7 3-16-16,-1 2-22 0,8-4-22 0,-2 4-23 0,2 0-29 15,4 0-38-15,8 0-57 0,0 0-84 0,0 0-121 16</inkml:trace>
  <inkml:trace contextRef="#ctx0" brushRef="#br0" timeOffset="62775.24">30195 6700 516 0,'-7'0'376'0,"7"-4"-155"0,-7 1-101 0,1-1-58 16,0 0-28-16,-1 1-16 0,0 0-7 0,1-1-3 0,6-1-1 0,-6 2 8 16,6 0 4-16,0 3 5 0,0-4 6 0,0 0 4 15,0 1 4-15,6-1-5 0,-6-4 1 0,6 1 0 16,-6 0-3-16,7 4-2 0,0-5 3 0,5 1 4 0,-5 0 6 15,6 0 7-15,-6 2 2 0,6-2 4 0,0 3-4 0,-7 0 1 16,8 1-2-16,-2-1-4 0,-5 1-1 0,6 3-4 16,-7 0-3-16,1 0-6 0,6 0-8 0,-6 0-5 15,-7 0-6-15,6 0-3 0,-6 3-3 0,0-3-6 0,0 4 0 16,0-1-1-16,0 1-2 0,0 4 2 0,0 0-1 0,-6 1 2 16,-1-1 0-16,0 7 2 0,1-4 1 0,-7 0 2 15,6 4-3-15,-6-4-1 0,7 3 0 0,-8 1-2 0,2-4 0 16,-1 3 1-16,6-3 3 0,-6 3 0 0,7-2-1 15,-1 3-1-15,0-5 5 0,1 2 6 0,0-1 3 0,6 0 11 16,0 0 8-16,0-1 14 0,0-2 7 0,0 3-1 0,12-1 4 16,-5 2 0-16,6 3-5 0,7-5-3 0,-7 2-9 15,7 2-9-15,-1-3-8 0,-6 0-7 0,6 0-10 16,1-3-16-16,0-1-25 0,-1 1-32 0,1-6-39 0,0 2-44 0,-8 0-43 16,8-4-41-16,-1 0-45 0,1-4-83 0,-8 0-162 15,2 2-88-15</inkml:trace>
  <inkml:trace contextRef="#ctx0" brushRef="#br0" timeOffset="69434.91">29713 7865 74 0,'0'5'95'0,"0"-5"-16"16,0 0-12-16,0 0-6 0,0 0-4 0,0-5-5 0,0 5 0 15,0 0-1-15,0 0 2 0,0 0-3 0,0 0-3 16,0 0-3-16,-7 0-5 0,7 0-6 0,0 0-5 0,0 0-5 16,0 0-3-16,0 0-1 0,0 0-2 0,0 0 0 15,0 0 1-15,0 0 0 0,0 0 2 0,0 0 3 0,0 0-1 16,0-4 5-16,0 4 1 0,0 0 5 0,0 0-2 0,0 0-3 15,0 0 1-15,0 0-3 0,7 4-1 0,-7-4-2 16,0 0-2-16,0 0 1 0,0 0 3 0,0 5 0 0,0-5-2 16,0 0 2-16,0 0-2 0,0 0-4 0,0 0-5 15,0 0 0-15,0 0-1 0,0 2-2 0,-7 2-2 0,7-4 4 16,0-4 4-16,0 4 3 0,-7-2 4 0,1 2 4 0,6 0 6 16,-7-5 4-16,1 5 1 0,0-4 2 0,-1 4-1 15,0 0-4-15,1-3-3 0,-8-1-2 0,2 4 2 0,5-4-3 16,-6 1-1-16,0-1 1 0,1 0 1 0,-2 1-4 15,1-1-4-15,0 0-2 0,-6-3-2 0,5 4-1 0,-6-5 1 16,1 5 2-16,0-5 0 0,0 1 7 0,-1 3 7 16,0-3 3-16,-6 0-1 0,7-1 0 0,-7 0-2 0,6 2-8 15,-7-6-6-15,2 5-6 0,-7 0-1 0,6-4-1 0,-1 4-3 16,1-1 1-16,0-3-2 0,-7 4 3 0,7-1-9 16,0 1-3-16,0 0 3 0,1 0 1 0,-2-1 1 15,1 1 0-15,0 0 4 0,0-4-2 0,6 7-2 0,-5-4-4 16,5 5-3-16,0-5 0 0,1 5 1 0,-1-1 3 0,7 4-1 15,0 0-1-15,0 0 1 0,7 0-1 0,-8-3 0 16,14-2-4-16,-6 5 3 0,0-3 1 0,6 3 2 0,-8 0 1 16,8 0 0-16,0 0 4 0,0 0 0 0,0 0-1 15,-6 0-2-15,6 0 1 0,0 0 0 0,0 0-5 0,0 0 1 16,0 3 1-16,0-3-3 0,0 0-5 0,0 0-3 0,6 0-4 16,-6 0-11-16,0 0-16 0,0 0-15 0,0 0-17 15,0 0-22-15,0-3-22 0,0 3-18 0,0 0-17 0,0 0-14 16,0 0-13-16,0 0-15 0,0 0-23 0,0 0-26 15,0 0-50-15,0-3-74 0</inkml:trace>
  <inkml:trace contextRef="#ctx0" brushRef="#br0" timeOffset="71690.24">30136 7774 147 0,'0'-4'347'0,"-6"-3"-107"0,6 2-89 16,0 2-60-16,0 0-33 0,0-4-15 0,0 2-3 0,0 2 5 16,-7-1 5-16,7-3 6 0,0 3 6 0,-7 0 3 0,7 1-1 15,0 3 1-15,0-4-4 0,-6 4-2 0,6-3-9 0,0 3-7 16,0-5-9-16,0 5-8 0,0 0-6 0,0 0-5 15,0 0 1-15,0 0 5 0,-6 5 9 0,6-2 9 16,0 4 11-16,-8 1 11 0,2-1 10 0,0 5 3 0,6 1 0 0,-6 3-3 16,-1-2-5-16,0 1-9 0,1 3-11 0,-1-3-12 15,1 3-24-15,-8-2 0 0,8-3-3 0,0 3-4 16,-8-2-1-16,8 1 0 0,0-4 14 0,-1 3-7 0,1-7-6 16,-1 5-5-16,0-5-7 0,1 0-11 0,0 0-12 0,-1 0-20 15,7 1-20-15,0-4-21 0,-7-4-20 0,7 3-16 16,0 2-12-16,0-5-10 0,0 2-16 0,0-2-19 15,7 0-40-15,0-2-64 0,-7 2-106 0,6-5-94 0</inkml:trace>
  <inkml:trace contextRef="#ctx0" brushRef="#br0" timeOffset="72235.31">30319 7594 497 0,'0'0'367'0,"0"-4"-139"16,0 4-101-16,0 0-60 0,0 0-30 0,0 0-20 15,-7 0-13-15,7 0-1 0,-7 4 1 0,7-1 10 0,0 2 11 16,0-2 16-16,0 5 19 0,0 3 10 0,0 3 7 15,0 1-3-15,-6 3-7 0,6 4-7 0,0 0-10 0,0 0-7 16,0-1-1-16,0 6-3 0,0-2-3 0,0-3 5 0,-7 4 5 16,7-5 3-16,0 2-1 0,0-1-3 0,0-3 1 15,0-2-7-15,-6 2-10 0,6-5-9 0,0 1-6 16,0-3 0-16,0-3-5 0,-7 3-2 0,7-4 0 0,0-1 0 16,0-5-1-16,0 4-5 0,0-4 1 0,0-2-2 0,0 0 0 15,0 4 1-15,0-4 0 0,-6-4 1 0,6 4-1 16,0-2 2-16,-7-4-2 0,7 0-3 0,-6-1-1 0,0-1-3 15,-2-2-5-15,-4-2-5 0,5 1-12 0,1 0-5 16,-7-3-5-16,0 3-3 0,6-4-2 0,-6 5 3 0,0-2 7 16,6 1 9-16,-5 4 4 0,-1-4 7 0,6 8 5 15,0-1 3-15,1 0 3 0,0 4-1 0,-2 0-1 0,8 4 3 16,-6 0 1-16,0 3 5 0,6 0 0 0,0 4 7 0,0 0 8 16,0 3 9-16,0 1 8 0,0 3 7 0,6 0 10 15,0 2 6-15,2-3 7 0,-2 2 2 0,7-1 6 0,-6 3 9 16,6-5 0-16,-1 2-3 0,2 1-8 0,-2-5-8 15,8 1-16-15,-7-1-19 0,7 1-10 0,-8-5-11 0,2-2-14 16,-1 3-17-16,0-3-29 0,0-5-36 0,7 1-40 16,-8-4-39-16,2 0-38 0,5-4-31 0,-6 4-22 0,6-7-34 15,-5 3-66-15,5-3-116 0,-6 0-87 0</inkml:trace>
  <inkml:trace contextRef="#ctx0" brushRef="#br0" timeOffset="73367.23">30599 7824 277 0,'0'-3'358'15,"0"0"-122"-15,0 3-95 0,0 0-63 0,6 0-34 0,-6 0-11 16,0 0 0-16,0-4 3 0,0 4 6 0,0 0 9 16,0 0 6-16,6 0 6 0,-6 0 5 0,0 0-1 0,0 0-3 15,0 0-4-15,0 0-11 0,-6 0-9 0,6 0-11 0,0 0-22 16,0 0 8-16,0 0 4 0,0 4 11 0,0-1 3 16,0 0 18-16,-6 1 33 0,6 0 4 0,0 3 4 0,-7 1-4 15,7-1 0-15,0 4-15 0,-6 0-13 0,6 0-10 0,-7 1-7 16,7 2 4-16,-7 1 3 0,7 0 4 0,-6-1-3 15,0 1-3-15,6 3-2 0,-6-4-11 0,-2 4-6 16,8-3-5-16,-6 0-3 0,0-1 0 0,-1 1-5 0,7-1-3 16,-7-2-2-16,7-1 3 0,-6 0 2 0,6 0 7 15,-7 0 6-15,7-4 6 0,0 0 6 0,0 1 2 0,0-2 3 16,0 2 0-16,0 0 2 0,0-4 5 0,7 3 5 0,-1 1 7 16,-6-6 6-16,7 6 2 0,0 0 3 0,-1-1-6 15,0 0-6-15,2 0-8 0,-2-3-12 0,6 3-12 0,-5-2-9 16,0 1-6-16,6-2-7 0,-7 0-5 0,0-1-7 15,2 1 2-15,4-4 0 0,-6 0 0 0,2 4-2 0,-2-4-4 16,7 0-7-16,-7 0-25 0,8 0-33 0,-8-4-36 16,0 4-51-16,8 0-54 0,-8 0-52 0,7-4-37 0,0 1-25 15,0 3-22-15,0-4-19 0,0-3-35 0,0-1-78 0,-6 1-95 16</inkml:trace>
  <inkml:trace contextRef="#ctx0" brushRef="#br0" timeOffset="73646.05">30742 7832 6 0,'-6'-8'622'0,"6"5"-189"15,0 0-175-15,0-1-116 0,-7 0-68 0,0-3-34 0,1 3-20 16,0-3-4-16,-2 0 3 0,2 0 8 0,-6-1 5 15,-2 1 10-15,1-1 6 0,1 2-1 0,-8 2-2 0,6-1-10 16,-5 2-4-16,-1-1-10 0,2 0-7 0,-2 4-3 0,6 0-2 16,-5-3-4-16,-1 6-2 0,0-3-1 0,8 4-2 15,-8-4-1-15,7 7-5 0,1-2-6 0,4-1-7 16,2-1-15-16,0 3-19 0,-1 2-25 0,7 0-25 16,0-1-30-16,7 4-51 0,-1 4-78 0,8-4-117 0,4 3-112 15</inkml:trace>
  <inkml:trace contextRef="#ctx0" brushRef="#br0" timeOffset="73865.61">30742 8000 238 0,'-6'4'672'0,"-1"-4"-214"0,7 0-182 0,-7 0-126 0,-5 4-72 15,4-4-36-15,-4 0-21 0,6 0-8 0,-8 0-8 16,1 0-3-16,1-4 0 0,-2 0-2 0,2 1-3 0,-2-1-5 16,1 4-12-16,0-3-19 0,6-1-27 0,-5 4-30 15,6-4-38-15,-2 4-51 0,8 0-74 0,0 0-108 0,0 0-123 16</inkml:trace>
  <inkml:trace contextRef="#ctx0" brushRef="#br0" timeOffset="75199.42">30925 8122 138 0,'0'0'112'0,"0"0"-20"16,0-4-13-16,0 4-7 0,0 0-1 0,0 0-5 16,0-4 6-16,0 4 3 0,0 0 1 0,0-3-5 0,0 3-4 15,0-4-8-15,0 4-7 0,0-4-7 0,0 1-9 0,0-2-3 16,6 3-3-16,-6-2-5 0,0 0-3 0,0 0 2 16,0 1-2-16,0-5 0 0,0 4 0 0,0 2 1 15,0-4 0-15,0 4-2 0,0-2 5 0,0 1-1 0,0-1-2 16,0 0 3-16,0 4 3 0,0-4 3 0,0 4 2 0,6-4-1 15,-12 4 2-15,6-4-4 0,0 2 0 0,0 2-4 16,0-5-3-16,0 5-2 0,0-2 0 0,0-3 2 16,-6 2 0-16,6-1 1 0,0 4 0 0,0-4 2 0,0 4-1 15,0-4-1-15,-7 4 0 0,7 0 1 0,0 0 1 0,0-3-1 16,0 3 1-16,0 0 1 0,0 0 1 0,0 0 0 16,0 0 2-16,-7 0-1 0,7 0 0 0,0 0 2 0,0 0-3 15,0 0 0-15,0 0-2 0,0 0 1 0,0 0-4 16,0 0 1-16,0 3-1 0,0-3-1 0,0 4-1 0,0-4-2 15,0 4 2-15,0 3-4 0,-6-2 2 0,6 2 5 0,-7 3-2 16,7-2 2-16,-6 3-1 0,-1 3 4 0,1-3-1 16,6 3-3-16,-7-2 0 0,1 3 1 0,6-5 1 0,-6 6-2 15,6-2-1-15,-8 1-2 0,8-1 1 0,0 1-4 0,0-5 0 16,0 6 2-16,0-2 5 0,0 1 2 0,8-4 1 16,-8 3 4-16,0-2-9 0,6-2-3 0,0 2-5 15,-6-1-3-15,7-5-3 0,-1 6-3 0,1-5 3 0,-1 1-2 16,1-1 0-16,-1 0-2 0,-6-3-2 0,7 4-2 0,0-5 1 15,-1 0-2-15,0 1 0 0,1 0-3 0,-7-1 1 16,7 1 2-16,-1 0-2 0,-6-4-1 0,0 0 4 0,0 0-2 16,0 0-2-16,0 0-1 0,0 0 0 0,0 0 1 15,0 0-4-15,0 0 3 0,-6 0 1 0,-1-4 2 0,7 4 0 16,-7 0 0-16,1-4 0 0,-7 1 1 0,6 3 0 16,-6-4-4-16,7 4 1 0,-7-4-4 0,6 4-7 15,-5-3-15-15,4 3-18 0,2-3-21 0,-7 3-29 0,7-5-25 16,-1 5-23-16,1-3-19 0,6 3-17 0,-7-4-5 0,1 4-6 15,6-4-9-15,0 4-16 0,0-3-37 0,0 3-61 16,0-7-108-16,0 3-95 0</inkml:trace>
  <inkml:trace contextRef="#ctx0" brushRef="#br0" timeOffset="75747.78">31029 7949 46 0,'-7'0'161'0,"7"-4"-12"0,0 4-17 0,0-2-20 16,0 2-19-16,0-4-19 0,0 4-15 0,0 0-10 0,0 0-8 16,0-4-2-16,0 4 0 0,-6 0 1 0,6 0 2 0,0-4 4 15,0 4 1-15,-6 0-1 0,6 0-1 0,0 0-1 16,0 0 1-16,-8-3-1 0,8 3-9 0,-6 0 8 0,6 0 12 16,0 0 5-16,-6 0 4 0,-1-4 1 0,7 4 12 0,-7 0-8 15,1 4-12-15,-1-4-2 0,1 0 1 0,-7 3 0 16,6-3 2-16,-5 4 3 0,-2 0-1 0,8 2-6 15,-7-2-6-15,-7 0-5 0,8 3-9 0,-2-3-8 0,1 4-5 16,0-5-5-16,0 4-4 0,0-3-6 0,6 3-3 0,-5-3-1 16,5 3-2-16,-6-3 0 0,7 3-9 0,-1 0-17 15,7-2-32-15,0 1-37 0,0 2-54 0,7 0-64 0,5 1-99 16,2 3-159-16,-2-1-153 0</inkml:trace>
  <inkml:trace contextRef="#ctx0" brushRef="#br0" timeOffset="80058.33">28898 7657 42 0,'-6'-4'180'0,"6"4"-21"0,0 0-23 15,-7 0-24-15,7-4-20 0,0 4-18 0,0-4-16 0,-7 4-9 16,7-3-8-16,0 3-8 0,-6-4-7 0,6 4-4 16,-7-3-3-16,7-1-4 0,0 4-3 0,-6 0-4 0,6 0-2 15,0-3 2-15,0 3 1 0,0 0 1 0,0 0 5 16,0 0 2-16,0 0 1 0,0 0-3 0,0 0 0 0,0 0-4 15,0 0-4-15,0 0 0 0,0 0 1 0,0 0-2 0,0 0-1 16,-7 0 2-16,7 0-2 0,0 0 1 0,0 0 0 16,0 0-1-16,-6 0 2 0,6 0 1 0,-7 0 0 15,7 0-1-15,0 0-3 0,-6-4 2 0,6 4-2 0,-6 0 0 16,-2-4 2-16,8 0-1 0,-6 4 3 0,0-3 2 0,-1-2 1 16,1 2 2-16,-1 3 0 0,1-3 1 0,6-2-2 15,-7 2-2-15,1-1-1 0,-1 1 1 0,0-2-1 16,-5 2-2-16,5 0 1 0,0-1 1 0,1 0 1 0,0 1-3 15,-1-1 0-15,1 0 0 0,-1 0-1 0,0 1-1 0,-5-1-3 16,4 1 1-16,2-1 2 0,0 1-2 0,-7-1 0 16,6 0-2-16,1 0 0 0,-7-3 0 0,7 4 0 0,-8-1-1 15,2 1 1-15,4-5 1 0,-4 4-2 0,5-3 1 16,-6 3-1-16,6 1 0 0,1 0 0 0,-7-2 1 0,6 5 6 16,7-3-10-16,-6 3 0 0,0 0 3 0,6-4 0 0,0 4-8 15,-7 0-4-15,7 0 5 0,7 0-9 0,-7 4-16 16,0-4-20-16,6 0-19 0,0 3-45 0,-6-3-58 0,14 5-88 15,-8-5-138-15</inkml:trace>
  <inkml:trace contextRef="#ctx0" brushRef="#br0" timeOffset="87473.87">2906 6821 170 0,'0'0'715'16,"-6"0"-185"-16,6 0-213 0,-8 4-146 0,8-4-93 0,-6 0-47 15,0 3-22-15,-1-3-7 0,7 4 2 0,-7 0 0 16,1-1 12-16,-1 4 6 0,1-3 9 0,0 7 18 0,-1 1 25 16,0-2 26-16,-5 5 11 0,-2 3 10 0,1 4 9 0,-6 0 3 15,6 4-10-15,-13-1-24 0,6 4-16 0,1 5-12 16,-7-5-20-16,0 8-20 0,-1-4-12 0,1 4-6 0,0-5-4 16,7 1-4-16,-7-4 2 0,0 5-2 0,-1-5 0 15,8-3-2-15,-7-1-1 0,6-2-2 0,8-3 1 0,-8 3 0 0,6-4-3 16,-5-1-1-16,6 0-1 0,0 0 0 0,7-3-3 15,-8-5-1-15,14 5-20 0,-6-4-28 0,0 1-38 0,-1-1-42 16,7-4-46-16,-7 0-41 0,7 1-26 0,0-1-16 0,0-3-18 16,0-4-44-16,0 0-52 0,7 3-107 0,-7-3-61 15</inkml:trace>
  <inkml:trace contextRef="#ctx0" brushRef="#br0" timeOffset="88323.28">2807 6879 175 0,'14'4'564'0,"-1"3"-184"0,0 1-157 0,6 3-104 0,1 0-55 16,6 0-30-16,-6 4-6 0,5-1 0 0,9 1 5 16,-9 4 9-16,15-2 2 0,-8 5 1 0,7-3 1 0,0 3-1 15,1 4-2-15,5-5 0 0,1 4 6 0,-1 2 7 16,1-1 3-16,-1-1 4 0,1 1 6 0,0-4 3 0,0 0 3 16,-8-1-3-16,1-2-7 0,-6-1-9 0,-1 1-16 0,1-4-12 15,-7-1-11-15,-6-3-10 0,0 0-6 0,-1-1-5 16,-6 2 2-16,0-1-2 0,7 0 0 0,-14-4 1 15,7 4 3-15,0-3 1 0,0 3-1 0,1-4 0 0,-8 4 1 16,6 0-1-16,-4-4-2 0,4 0 1 0,-5 0 0 0,-1 1-2 16,-6-1 0-16,7-3 0 0,-7 3-2 0,7-4 3 15,-7 2-9-15,0-2 10 0,0-3-1 0,0 4-2 0,0-4 4 16,0 0 0-16,0 0 8 0,0 3-9 0,0-3 1 16,0 0 2-16,0 0 0 0,0 0-6 0,-7 0 4 0,7 0 0 15,0 0 1-15,7 0-1 0,-7-3 1 0,0 3-3 0,0 0-1 16,0 0-1-16,-7 0-1 0,7 0-1 0,0 0 1 15,0 0 3-15,0 0 5 0,0 0 0 0,-7 0 0 0,7 0 2 16,0 0 0-16,-6 0-1 0,6-4-6 0,-7 4 3 16,1 0 0-16,0 0 0 0,-2 0 0 0,2 0 0 0,-6 0 5 15,4 0-4-15,-4 0 1 0,-8 0-2 0,7 0 1 16,-7 0 1-16,1 4 0 0,-1-1 1 0,0 5-1 0,-6 0 7 16,-6 3-1-16,7 0 0 0,-9-1-1 0,-5 5 2 0,7-1 1 15,-7 5-5-15,0-1 0 0,-1 0-1 0,2 2 0 16,-1-3-1-16,-1 5-3 0,1-3 1 0,0-2 0 15,7 2 0-15,-8-1-1 0,7 0 0 0,1-2 1 0,-7-3 4 16,7 3-1-16,-1-1-2 0,7-1-1 0,-7 1-1 0,1-4 1 16,6 0-4-16,0-1 1 0,-1-2 0 0,1-1 1 15,1 0 0-15,5-2-2 0,-6-3 1 0,6-2 0 16,1 4 22-16,-1-4-13 0,0 0-2 0,8 0-6 0,-1-4 1 16,-1 4-1-16,8 0-22 0,-7-2 12 0,13 2 5 0,-7 0 4 15,1 0 1-15,6-5 2 0,0 5-1 0,0 0-1 16,-6-2-4-16,6-3-14 0,0 2-26 0,0-1-36 0,0-4-38 15,0 5-41-15,-7-4-49 0,7-1-53 0,0-2-70 16,0 2-99-16,0 4-123 0</inkml:trace>
  <inkml:trace contextRef="#ctx0" brushRef="#br0" timeOffset="89002.77">2221 7631 184 0,'7'0'308'0,"0"0"-97"0,-1-3-75 0,0 3-52 16,1 0-30-16,-1 0-13 0,-6-4-3 0,7 4 0 0,-7 0 3 16,0-4 1-16,7 4-2 0,-7 0-3 0,0 0-6 15,0 0-5-15,6 0-7 0,-12 0 1 0,6 0-1 0,0 0-1 16,0 0 3-16,0-4 3 0,0 4 5 0,0 0 2 0,0 0 4 16,0 0 5-16,6 0 3 0,-6 4 5 0,6-4 0 0,2 0 3 15,4 4 1-15,1 3 2 0,7-3 0 0,6 3 2 0,6 4 1 16,1 3 0-16,13 1 5 0,-1 3 7 0,14 4 16 15,0 1 12-15,12 6 20 0,1 0 5 0,12 4 6 0,1 3 3 16,0 0-6-16,0 1-7 0,6 0-25 0,-13-4-3 16,7 4-10-16,-13-4-12 0,-1-4-20 0,-12 0-26 0,-7 1-38 15,0-8-62-15,-12-1-75 0,-15-2-83 0,1-4-86 16,-6-8-109-16,-8 0-151 0,-4-7-121 0,-8 0-31 0</inkml:trace>
  <inkml:trace contextRef="#ctx0" brushRef="#br0" timeOffset="90636.79">2742 7315 241 0,'8'5'698'0,"-2"-2"-210"0,0 1-202 0,1 3-139 0,-1-1-82 16,1 6-42-16,6 3-18 0,-7-4-2 0,8 7 2 0,-2-3 0 15,8 3 0-15,-7 5 2 0,7-2 5 0,0 1 14 16,5 4 16-16,-5-4 21 0,6 0 18 0,-6-5 11 16,-1 6 2-16,1-8-11 0,-1 3-17 0,-6-3-20 0,0-4-21 15,-6-1-15-15,6-2-10 0,-13-1-1 0,6 4-3 0,-6-3 1 16,-6-1 3-16,6-4 1 0,-7-6 0 0,1 3 0 15,-1 0-1-15,-6-4 0 0,0 1 0 0,0-2 0 0,0-1 1 16,-7-2-2-16,1 1 2 0,0-4 0 0,5 0-1 16,-5 0 0-16,-1 0 0 0,8 1 1 0,-8-5 0 0,6-1 0 15,1-2 1-15,7 0-2 0,-7 0 0 0,6-1 0 16,1 2 0-16,0-2 0 0,-2 1 0 0,8-5 1 0,0 1 1 16,0 4 0-16,0-3 2 0,0 2-1 0,8 1 0 0,-2-4 2 15,0 6 1-15,1-1-3 0,0-2 1 0,5 5-1 16,-5-1 0-16,6 0 9 0,-6 4 5 0,5 4 10 15,-4-4 4-15,4 8 3 0,-5-6 3 0,-1 7-11 0,1 2-6 16,-1-5-5-16,1 5-7 0,-1 0-3 0,-6 0-1 0,0 0-4 16,6 0-2-16,-6 5-3 0,0-3 0 0,8 7 22 15,-8-2-5-15,0 4-6 0,6 0-5 0,-6 3 0 0,6 5-3 16,-6-5-21-16,7 5 7 0,-7-2 7 0,7 3 5 16,-1-2 3-16,0 0 6 0,1 4-5 0,6-4 3 0,0 4 0 15,0-4-3-15,0 5 0 0,7-5 1 0,-1 1 5 0,1-2 12 16,-1-2 10-16,7 3 15 0,-6-7 8 0,6 3 3 15,-7-2 1-15,7-1-12 0,0 0-7 0,-6-3-13 0,-1-1-9 16,1-3-4-16,0 3-2 0,-7-4-1 0,7-3-5 0,-8 0 2 16,2 0-2-16,-8 0-6 0,0-3-5 0,1 3-11 15,-7-4-25-15,0-3-40 0,0 4-49 0,0-5-50 16,-7 1-54-16,1-1-51 0,0 0-56 0,-2 1-77 16,2-1-118-16,0 2-74 0</inkml:trace>
  <inkml:trace contextRef="#ctx0" brushRef="#br0" timeOffset="91563.39">3368 7473 228 0,'0'0'367'16,"0"0"-117"-16,-6 0-87 0,6-3-64 0,0 3-40 0,0 0-23 16,0 0-11-16,0 0 0 0,0 0 2 0,0-4 4 0,0 4 4 15,0-5 6-15,0 5 8 0,0-3 6 0,0 3 2 16,0-3-2-16,6 0-3 0,-6-2-5 0,7 2-8 16,-1 0-1-16,1-2 4 0,0 1 5 0,-1-3 5 0,0 4 8 0,8-1 0 15,-8-3-6-15,7 3-12 0,0 0-8 0,0 1-11 16,0-1-9-16,-6 4-5 0,5-3 0 0,2 3 0 15,-1 0 1-15,0 3-3 0,-7-3 1 0,7 0 1 0,-7 4-4 16,2-1-2-16,-2-3-3 0,0 4 0 0,-6-4-3 0,7 8 2 16,-7-5-1-16,0 4 1 0,0 0-1 0,0 5-1 15,0-1 2-15,-7 4-4 0,7-1 6 0,-6 1-1 0,0 3 0 16,-2-7 0-16,2 4-1 0,0-1 0 0,-1-3-2 16,1 3 17-16,-1-2-7 0,1-1-2 0,6-3-2 0,-7-1 0 15,7-3-3-15,0 3-17 0,7-3 10 0,-1 3-2 0,1 0-24 16,6 1-40-16,-1-5-44 0,2 4-58 0,12-7-93 15,-7 0-130-15,7 0-149 0,0-3-56 0</inkml:trace>
  <inkml:trace contextRef="#ctx0" brushRef="#br0" timeOffset="93035.55">2385 7635 429 0,'0'0'366'0,"6"0"-123"0,0 0-94 0,-6 3-66 16,0 1-39-16,0-1-21 0,0-3-10 0,-6-3-5 0,6 3-1 15,-6-4 1-15,-2 4 1 0,8-3 4 0,-6-1 3 0,0 4 4 16,0 0 5-16,-2-3 2 0,8 3 2 0,-6-4 3 0,-7 0-2 15,7 4-1-15,-1-4-1 0,0 4 4 0,1-3 5 16,-6 3 4-16,4 0 5 0,2-5 10 0,-7 5 13 0,-7 0 11 16,8-3 11-16,-8 0 3 0,0-2 16 0,-6 2-5 0,1-1 9 15,-2 4-1-15,-5-3-3 0,-8-2 4 0,1 2-3 16,1 0 1-16,-9 3-19 0,2-4-11 0,-7 0-14 0,7 1-16 16,-8-1-13-16,7-4-6 0,1 5 3 0,-1-1 2 0,1-3 3 15,6 4 2-15,-1-1-3 0,1 0-7 0,7-3-14 16,-1 3-7-16,1 1-8 0,6-1 4 0,0 1-3 0,-1-1 0 15,1 0 4-15,14 0-1 0,-8 1 3 0,7 3-7 16,-1-4 13-16,8 0 32 0,0 1 28 0,6 0 18 16,0-2 12-16,0 2 2 0,0-6-10 0,6 3-28 15,-6-5-30-15,6-1-17 0,2 2-14 0,-2-1-3 0,7-4-3 16,-7-3-4-16,1 0 1 0,0-2 0 0,-1 0 1 0,0-3-2 16,1-2-1-16,0-5 2 0,-7 1-3 0,6-3 1 0,-6-3-1 15,0-1-2-15,6 0-1 0,-6-5 1 0,0-3-1 16,7 1-11-16,-7-1-1 0,7 0 8 0,-7-4 5 0,0 0 4 15,6 4 2-15,-6 1 13 0,7 2 1 0,-7 4-7 0,6 1-4 16,-6 3-4-16,6 4-2 0,1 0 1 0,0 6 0 0,-1 1 0 16,8 0 2-16,-8 8-1 0,0-5 0 0,1 9-1 15,-1-1-2-15,1 0 0 0,6-1-7 0,-7 5 3 0,-6 0-1 16,6 2 0-16,2 2 0 0,-8 0 0 0,6-1-14 0,-6 0-36 16,6 4-56-16,-6 0-69 0,7-3-83 0,-7 3-85 15,0 3-60-15,0-3-64 0,0 0-79 0,7-3-119 0,-1 0-51 16</inkml:trace>
  <inkml:trace contextRef="#ctx0" brushRef="#br0" timeOffset="95111.9">3948 6140 395 0,'-6'3'469'0,"-8"-3"-190"0,2-3-126 15,-15 3-71-15,1-4-39 0,-6-4-19 0,-1 1-7 0,-6-1-4 16,-7 2-2-16,1-5 0 0,-1 3 3 0,-5-3 1 16,-2 4 1-16,-5-4 2 0,-1 4 4 0,6 0 9 15,-12-2 1-15,7-1 2 0,-14 3-3 0,7-1-2 0,-7 1-6 16,1 0-8-16,-1 0-7 0,0-1-6 0,1 4 0 0,-1-3 1 16,-6 3 9-16,7 0 17 0,-8 2 14 0,0-3 10 0,8 2 6 15,0 3 0-15,-2 0-8 0,-4 0-18 0,12 0-12 0,-8 3-8 16,8 2-6-16,0-3-4 0,13 6-1 0,-7-4 2 0,14-1-2 15,-1 1 0-15,14 4 1 0,-1-8 1 0,1 7-1 16,13-7-2-16,-1 3 0 0,0-3 0 0,7 4 11 0,7-4 36 16,-1 0 43-16,7 0 43 0,0 0 39 0,0 0 22 0,0 0 4 15,0 0-31-15,7 0-41 0,-1 0-41 0,0-4-41 16,7 4-22-16,-6-3-10 0,0-1-3 0,-1 1-4 0,8-1-1 16,-8-4 3-16,0 5-1 0,1-5-6 0,-1 2-1 0,1-2 0 15,-1-3-3-15,1 3-1 0,-1-2 1 0,-6-1-1 0,6-4 3 16,-6 3-3-16,8-2 3 0,-8-1 0 0,0 0-2 15,0-2-1-15,0-2 0 0,0 1 1 0,0-3 0 0,0-2-2 16,0-2 5-16,-8-2-16 0,8-2 8 0,-6 0 4 0,0-7 4 16,-1 2 1-16,1-2-2 0,-1-1 17 0,1-4-7 0,-7 2-5 15,7-6-4-15,-2 1-1 0,2 1-2 0,-7-1 1 0,6-4-2 16,1 4 0-16,6-4 1 0,-7 4 3 0,7 0-1 16,0 1 0-16,0-1 0 0,0 4 1 0,7-1-1 0,-1 5-3 15,-6-1 1-15,7 1 2 0,0 2 1 0,-1 1-3 0,8-3 3 16,-8 2 3-16,0 6-2 0,7-6 0 0,-6 5-1 0,6 0 0 15,-7 2 0-15,0 2 0 0,8 4-4 0,-8-1 1 16,1 3 6-16,0 2-1 0,-1-2 0 0,0 7-3 0,1-3 3 0,-7 5-2 16,6 3-5-16,-6-1 3 0,7-3-1 0,-7 8 0 15,0-4 0-15,7 3 2 0,-7-4-1 0,0 5 1 0,0 3 1 16,6-4-1-16,-6 0 3 0,0 4 1 0,0-3-2 0,0 3 0 16,0 0-1-16,0-3 2 0,0 3-3 0,0-5 0 0,0 5 0 15,0 0 1-15,0 5-1 0,0-5 1 0,0 0 0 16,0 0 0-16,0 0 1 0,0 0 0 0,0 0 0 0,0 0-1 15,0 0-3-15,0 0 3 0,0 0-2 0,6 3 0 0,1 0 14 16,0-3-6-16,5 4-4 0,2-4-2 0,5 0-3 16,7 4-3-16,0-4-12 0,1 3 6 0,11 5 5 0,1-4 2 15,1 3-28-15,5 0 13 0,1 0 10 0,-1 1 3 0,8-1 0 16,5 3 2-16,-6 2 31 0,7-4-10 0,7 1-10 16,-9 3-1-16,9-1-2 0,6-3-3 0,-1 3-1 0,1 0-2 15,0-4 0-15,6 4-1 0,0-4-1 0,7 0 0 0,0 0 3 16,-8 1 1-16,8-1-1 0,-6-3-1 0,6 0 6 15,-8-1 1-15,2 0 0 0,-8-3-2 0,-6 0 1 0,0 5 1 16,-6-5-3-16,0-5-2 0,-7 5 0 0,-7 0 1 0,1-3-3 16,-7 3-1-16,0 0 1 0,-6 0 0 0,0 0 1 15,-1 0-1-15,-5 0 3 0,-2 0-1 0,1 0 1 0,-6 3 0 16,0-3 2-16,-8 5-3 0,8-5 0 0,-13 3 3 16,5 1-3-16,-4-4-1 0,-2 0-2 0,0 5 2 0,-6-5 1 15,6 0-4-15,-6 0 1 0,0 3-2 0,0-3 3 0,0 0-1 16,0 0 1-16,0 3 0 0,0-3 1 0,0 0 5 15,0 0-3-15,0 0 1 0,0 4-1 0,0-4 2 16,0 0 0-16,0 4-3 0,0-4 3 0,7 0-9 0,-7 3 6 16,0 0 1-16,7 2 3 0,-1 2-1 0,-6-3 1 0,7 3 8 15,-1-4-6-15,0 5-3 0,2-1-3 0,-8 0 1 16,6 0-2-16,0 5 2 0,1-1 0 0,0 3 1 16,-1 4-2-16,7 5 3 0,-7-1 0 0,1 7 3 0,0 4 1 15,-1 1 0-15,0 5 1 0,1 5-4 0,0 0-2 0,-1 8-2 16,0 2 0-16,1-3 1 0,0 5 0 0,-7-2 3 15,6-3 1-15,-6 1-2 0,7-4-1 0,-7 0-3 16,0-5-1-16,0 1 2 0,0 0-2 0,0 0 34 0,6-4-17 16,-6 1-46-16,0-1-69 0,6-3-77 0,-6-5-78 0,8-3-123 15,-8-2-121-15,0-2-156 0,-8-6-68 0</inkml:trace>
  <inkml:trace contextRef="#ctx0" brushRef="#br0" timeOffset="97419.2">2671 3770 353 0,'13'-8'411'0,"-6"5"-172"16,6-1-108-16,-7 0-61 0,-6 0-34 0,6 0-23 0,-6 0-5 15,7 2-3-15,-7-2-2 0,0 1-1 0,0-2-2 16,0 2 10-16,0 3 0 0,0-4-1 0,0 0 2 0,0 4 5 16,0-4 5-16,-7 4-1 0,7 0 0 0,0 0 0 0,0-3-1 15,0 3-4-15,0 0-1 0,-6 0 0 0,6 0-1 16,0 0-2-16,0 0 0 0,0 0-4 0,0 0 2 0,0 0-2 15,0 0-1-15,-6 0 0 0,6 0 0 0,0 0-1 16,0 0-1-16,0 0-3 0,0 0 1 0,0 0-2 0,-7 0 2 16,7 0-1-16,0 0 1 0,0 0 0 0,0 3 1 0,-6 1 1 15,6 4-1-15,0 0-1 0,0-1 3 0,-7 3-1 16,7 5-1-16,0 3 1 0,-7 1-1 0,7-1 0 16,0 8-1-16,0-5 0 0,0 10 2 0,-6-2-1 0,6 0-3 15,0-1 1-15,6 1 0 0,-6 2 1 0,0-2 0 0,0 1-1 16,7-5 5-16,0-7 0 0,-1 5 18 0,1-6 20 15,5 2 16-15,2-5 17 0,-2 1 13 0,8 0 5 0,0-4-14 16,5-1-19-16,2-2-17 0,5 3-17 0,2-8-12 0,4 4-6 16,1-7-3-16,7 4-2 0,-7-8 0 0,0 4 2 15,7-7 4-15,-7 4 3 0,-7-4 4 0,1-1 0 16,-1 1 0-16,1-4-2 0,-7 4-7 0,-6-4-4 0,-1 3-4 16,1-3-3-16,-14 4-9 0,8-4-7 0,-8 0-29 0,0 4-38 15,-6-5-41-15,-6-2-52 0,6-1-69 0,-14 1-115 16,8-1-154-16,-6-3-84 0</inkml:trace>
  <inkml:trace contextRef="#ctx0" brushRef="#br0" timeOffset="97670.21">3095 3835 159 0,'0'-4'701'0,"-7"1"-222"0,-6 3-200 0,0-4-129 16,-7 4-71-16,-6-3-37 0,-6-1-20 0,-1 0-9 15,1 1-3-15,-7 3-5 0,0 0-1 0,5 0-2 0,-4 3 2 16,-1 1-1-16,6 3-3 0,1-3 1 0,-1 3-1 0,1 1 1 16,6-1-2-16,-1 3 0 0,7-2-3 0,-6 7-8 15,7-3-30-15,6-2-39 0,0 1-52 0,0 0-78 0,13 0-112 16,-7-4-164-16,7 1-87 0</inkml:trace>
  <inkml:trace contextRef="#ctx0" brushRef="#br0" timeOffset="97859.13">2847 4070 543 0,'-13'4'438'0,"-14"-1"-193"0,8 1-115 0,-7 0-62 0,0-1-32 0,0 1-17 16,0-1-7-16,0 2-18 0,0-2-29 0,0 0-50 15,6 1-76-15,8 0-121 0,-2-4-159 0</inkml:trace>
  <inkml:trace contextRef="#ctx0" brushRef="#br0" timeOffset="98182.23">3322 3912 564 0,'7'8'595'0,"6"-1"-233"16,-7 8-161-16,2-1-97 0,4 4-49 0,-5 4-29 0,-1 0-10 16,8 1-7-16,-8 2-2 0,0 4 1 0,0 1-2 15,8-5 1-15,-8 8-2 0,1-3-3 0,6-1-2 16,0 4-1-16,-7-4-29 0,8 0-72 0,-8-3-160 0,0-7-224 15,1-1-124-15</inkml:trace>
  <inkml:trace contextRef="#ctx0" brushRef="#br0" timeOffset="100466.72">1420 5938 291 0,'6'4'472'16,"-6"0"-173"-16,0 3-128 0,0-4-81 0,7 4-44 0,-7 1-22 15,0-1-10-15,0 5-7 0,0-2 7 0,0 1-3 16,0 4 7-16,6 7 5 0,-6 0 8 0,7 7 9 0,0 0 4 16,-1 4 10-16,-6 1 1 0,6 3-1 0,2-1-4 0,-2-3-10 15,0 4-12-15,-6-5-9 0,7 1-8 0,-7 1-5 0,0-1-4 16,0 0-1-16,-7-4-1 0,7 0-2 0,0-3 0 15,-6-1 9-15,0 1-6 0,-2 0-10 0,2-5-20 0,6-2-19 16,-6-1-25-16,-1 0-37 0,0 1-30 0,7-4-40 0,0-1-57 16,0-3-84-16,0-4-111 0</inkml:trace>
  <inkml:trace contextRef="#ctx0" brushRef="#br0" timeOffset="101515.48">1863 6217 224 0,'7'-4'434'0,"-7"0"-146"0,6 4-116 0,-6-4-80 0,0 2-43 0,7 2-24 15,-7-5-13-15,0 5-6 0,0-3-3 0,-7 3-1 0,7 0 1 16,0-4 8-16,0 4-3 0,0-5 12 0,0 5 11 0,7 0 11 16,-7-2 6-16,0 2 1 0,0 0 5 0,0 0-9 0,0 0-11 15,-7 0-8-15,7 0-6 0,0 0-3 0,0 0 0 16,0 0-1-16,0 0 4 0,0 2 1 0,0-2 0 0,0 0 3 15,0 5 4-15,0-1 10 0,0 4 8 0,0 2 13 0,0 5 8 16,0 3 1-16,7 0-2 0,-7 5 8 0,6 2 12 0,-6 1-3 16,6-1 2-16,-6 4 11 0,7-3 6 0,-7-4-15 15,7 4-17-15,-7-4-12 0,0 0-13 0,6-4-17 0,-6 0-12 16,0-3-6-16,0-1-4 0,0 1-3 0,0-3 0 0,0-2 0 16,0-2 1-16,6-1 1 0,-6-3-1 0,0-1-1 15,0 1 0-15,0-4 8 0,0 0-4 0,0 3-1 0,0-6-2 16,8 3-2-16,-8-4-1 0,0 1-10 0,0-4 4 0,0-5-1 15,0 2 2-15,0-2 1 0,0-3 0 0,0 1 2 0,0-1 0 16,0 1-3-16,0-5 2 0,0 5 1 0,0-4 1 16,0 3-1-16,0-4-1 0,0 0 5 0,0-1-4 0,0 1 1 15,0-3-2-15,0 0 1 0,0 1-1 0,-8 1-1 0,8-2 2 16,0 1 0-16,0 6-1 0,0 1 1 0,0-1 1 0,-6 3 1 16,6 5-1-16,0 0 1 0,0 0-2 0,0 7 2 15,0-4-1-15,0 4 0 0,0 0 0 0,0 4 1 0,6-2 11 16,-6 7-20-16,0-1 3 0,8 2 4 0,-2 1 2 0,-6-1 0 15,6 5-7-15,1 4 18 0,-1-5-3 0,-6 1-6 0,7 4-4 16,0-5 1-16,-7 1-5 0,6 0 3 0,-6-1 1 0,0 1 1 16,6-5 3-16,-6 2-2 0,0 2 3 0,0-2-3 0,0-4-1 15,0 1-1-15,0 3-7 0,0-4-3 0,0 2-4 0,0-3-40 16,0 1-52-16,0-4-59 0,0 3-57 0,0-4-86 16,0-3-124-16,0 4-157 0,0-4-80 0</inkml:trace>
  <inkml:trace contextRef="#ctx0" brushRef="#br0" timeOffset="102657.27">3003 7770 170 0,'0'0'270'15,"0"0"-68"-15,0 0-56 0,0 0-46 0,0 0-32 16,0 0-19-16,7 0-10 0,-7 0 0 0,0 0 2 0,0 0 5 16,0 0 4-16,0 0 0 0,0-4-1 0,0 4-3 0,0 0-4 15,0 0-6-15,0 0-2 0,0 0-2 0,0 0-1 16,0 0 0-16,0 0 2 0,0 0 1 0,0 0 3 16,0 0 1-16,-7 4 0 0,7-4-2 0,0 0-3 0,0 4-1 15,7-4-8-15,-7 4 0 0,0 3-4 0,6 0 2 0,-6 4 7 16,7 0 9-16,-7 7 18 0,7 4 12 0,-1 3 11 15,0 4 22-15,1 6 15 0,6 1 2 0,-7 7-8 0,8 1 4 16,-1 4 7-16,7 3-16 0,-8 0-17 0,1 2-10 16,7 1-9-16,-7 1-20 0,6-4-19 0,-5 1-11 0,5-2-22 15,-6-5 2-15,-6-1 1 0,5 0 1 0,-5-4-4 0,0-3-1 16,-1-5 14-16,-6 2-8 0,6-1-8 0,-6-8 1 16,-6-2-47-16,0-2-66 0,-1 2-68 0,0-9-77 0,1 1-96 15,6-5-145-15,-6-3-144 0,-1-3-57 0</inkml:trace>
  <inkml:trace contextRef="#ctx0" brushRef="#br0" timeOffset="104615.33">4307 8986 371 0,'6'4'348'0,"0"-4"-144"0,2 0-103 16,-8 0-63-16,0 0-31 0,0 0-15 0,0 0-5 16,-8 0 3-16,2 0 4 0,6 0 3 0,-6 0-1 15,-1 3 3-15,0-3 1 0,1 0 3 0,-7 4 5 0,0-4 6 16,-6 0 7-16,5 0 4 0,-5 0 3 0,-7 0 6 0,0-4 0 16,0 1-1-16,-7 3-4 0,1-4-5 0,-7 0-1 15,-1 0 0-15,-5 2 3 0,-8-3 0 0,1-2 3 0,1 4 5 16,-14-5 3-16,-1 1-4 0,1 3-2 0,-7 1 0 15,1-1-2-15,-8 8-2 0,1-4 5 0,-6 0-2 0,-1 0 0 16,0 0-4-16,0 0 0 0,7 0-6 0,-7 3-10 16,7-3-1-16,0 4-1 0,0-4-1 0,0 3-2 0,6 1 0 15,-6-4 2-15,6 4-11 0,0 0 2 0,1-8 0 0,-7 4 0 16,6 0-3-16,6 0-1 0,1 4 12 0,0-1-5 16,6-3 0-16,1 4-1 0,6-4 5 0,0 0-3 0,13 0-1 15,-1 3-1-15,1-3 2 0,7 5 1 0,-1-5-1 0,7 2 0 16,6-2 0-16,1 4 0 0,0 0 1 0,-1-4-3 0,7 4 0 15,-7-1 0-15,8 1 0 0,-2-4-1 0,-5 4 0 16,5 0 0-16,2-1 1 0,-1 1 1 0,0-1 0 16,0 1-1-16,6-4-1 0,-6 5 0 0,7-3 0 15,-8-2-1-15,8 0 0 0,6 4 1 0,-6-4 0 16,-1 0-2-16,7 0-1 0,0 4 0 0,-6-4 0 0,6 0 3 16,6 4-3-16,-6-4 3 0,0 0 0 15,7 0 0-15,-7 0-7 0,6 3-6 0,0-3-2 0,-6 0-4 16,8 0-5-16,-2 0 3 0,0-3 2 0,0 3 4 15,-6 0 0-15,7 0 0 0,0-4 4 0,-7 4-1 16,6-4-1-16,-6 0 4 0,7 4 5 0,-7-2 4 0,0-3 2 16,6 1 3-16,-6 4 3 0,0-3 0 0,0 3 3 15,0 0 4-15,0 0 4 0,-6 0 2 0,6 3 5 16,0 1 12-16,0 3 7 0,-7 1 8 0,7 7 1 16,0 6 16-16,0 6 11 0,0 4 5 0,0 10 8 15,7 3 6-15,-1 7 14 0,1 4 11 0,6 4 0 16,-1 0-2-16,2 3-6 0,5 0-7 0,-5-4-19 0,5-2-25 15,-6 0-19-15,7-6-16 0,-7-2-13 0,6-4-10 0,-6-4-6 16,1 0-3-16,-8-3 0 0,7-4-2 0,0 0-13 16,-7-7-25-16,1-1-39 0,5-7-46 0,-4 1-57 0,-2-4-53 15,7-1-52-15,-6-6-60 0,-1-5-89 0,7 1-125 0,0 0-70 16</inkml:trace>
  <inkml:trace contextRef="#ctx0" brushRef="#br0" timeOffset="105418.15">4327 9034 406 0,'-8'4'515'0,"8"-4"-186"16,-6 7-137-16,6 1-84 0,-6 2-50 0,-1 1-28 15,7 7-9-15,-7 1-6 0,7 6 0 0,0 1 2 16,7 7 3-16,-7 0 9 0,13 7 4 0,-7 4 15 0,8 0 4 16,5 7 6-16,-6-3 8 0,6 7 3 0,1-4 4 0,6-2-7 15,-6 1 6-15,6-2-3 0,0 0-5 0,0-1-5 16,-6-3-12-16,6 3-11 0,0-5-12 0,-7 1-4 15,7-3-6-15,-6-3-10 0,-1 0 1 0,-5-8 2 0,-2 0 0 16,2-4-3-16,-1-3-3 0,-7-3 5 0,0-1-5 0,-6-2-2 16,0-6-3-16,0-3 2 0,-6 1 2 0,-7-2 0 15,0-1 2-15,-6 2 2 0,-14-7 1 0,1 0-1 0,-8 0 1 16,-5-7-2-16,-14 2 2 0,0-1 2 0,-12-5 0 16,-14-3-1-16,0-2-2 0,-6-2-1 0,-6-1-1 0,-8 2 2 15,-5-3 3-15,-8-1-1 0,-6 3 2 0,1-1 2 0,-15 2-3 16,8-2-2-16,-7 4-5 0,1 1 5 0,6 2 1 15,-1 1-2-15,7-3 3 0,-6 7-3 0,6-1 0 0,7 1-4 16,-1 0-2-16,1 3 1 0,13 1 2 0,-1-1-1 16,8 0 17-16,6 4-5 0,6 0-3 0,1-4-6 0,-1 4-1 15,12 4 1-15,8-4-18 0,7 4 4 0,6-4 4 16,6 4 4-16,7-1 0 0,7 1-1 0,12-1 0 16,7 1-1-16,6-1-11 0,7 1-34 0,7 0-51 15,6 0-55-15,13-1-68 0,7 1-91 0,-1-1-118 16,7-3-146-16,7 0-64 0</inkml:trace>
  <inkml:trace contextRef="#ctx0" brushRef="#br0" timeOffset="106785.56">2377 9089 512 0,'8'3'729'0,"-8"4"-206"0,6 1-196 0,-6-1-144 0,6 1-88 16,-6 3-39-16,0 0-27 0,0 0-12 0,0-1-3 15,0 1-3-15,7 1-2 0,-7 3-9 0,0 0 1 0,0-5 5 16,6 5-2-16,1-1 7 0,-7 1 9 0,7-4 2 0,-7 3 3 16,6 1 0-16,0-3 2 0,-6 3-7 0,14-5-9 0,-8 1-3 15,0-1-3-15,1 2 0 0,6-1 1 0,-6 0 14 0,5 3 10 16,-4-3 13-16,4 0 15 0,1 1 9 0,7 2 5 15,-7-3-3-15,12 1-1 0,-5 2-8 0,7-3-5 16,-1 0-2-16,6-1 4 0,-6 2 1 0,13-1 1 0,-6-5-8 16,-1 6-1-16,7-5-3 0,1 0-11 0,-8 1-9 0,7-4-12 15,-6 0 3-15,-1-4-8 0,-6 0-8 0,1-4-1 16,-1 0-7-16,-7 0-30 0,1-3-44 0,0-4-54 16,-14-1-67-16,0 2-56 0,0-5-51 0,-6 1-22 0,0-5-18 15,-6 2-37-15,0-6-65 0,0 5-114 0,-8-1-38 0</inkml:trace>
  <inkml:trace contextRef="#ctx0" brushRef="#br0" timeOffset="107024.87">2619 9012 385 0,'-13'0'612'0,"-1"3"-237"0,-4-3-167 0,-2 4-101 0,0 1-50 16,-5-3-28-16,-2-2-12 0,7 4-8 0,-6-4-2 15,0 4-2-15,7 0-3 0,-1-1-13 0,0 1-15 0,8 0-15 16,5 0-14-16,-6 3-9 0,6-4-12 0,7 4-2 0,-6-3-8 16,12 4-20-16,-6-1-39 0,7-4-65 0,0 2-96 0,6 1-129 15</inkml:trace>
  <inkml:trace contextRef="#ctx0" brushRef="#br0" timeOffset="107184.13">2684 9235 260 0,'-13'8'657'0,"-13"-2"-233"0,6 2-183 0,-13-1-114 15,1 1-61-15,-1-1-29 0,1 0-18 0,-7-3-9 0,7 3-17 16,-1-2-28-16,1 1-49 0,5-6-81 0,1 4-128 15,6 0-184-15,8-4-96 0</inkml:trace>
  <inkml:trace contextRef="#ctx0" brushRef="#br0" timeOffset="108297.46">2971 9203 63 0,'0'-4'434'0,"0"4"-124"0,0-4-108 0,0 4-81 0,0-4-55 15,6 4-30-15,-6-3-14 0,0-1-2 0,0 4 3 16,7-3 3-16,-7-2 5 0,0 5 6 0,7-2 2 0,-1 2 1 15,0-5-1-15,-6 1 0 0,13 4 2 0,-6-3 3 0,0-1 3 16,5 1 6-16,-5-1 6 0,6 0 5 0,0 4 9 16,0-3 5-16,-6-1 6 0,13 0 0 0,-8 4-4 15,1-3-1-15,7 3-7 0,-7-5-6 0,0 5-4 0,7 0-4 16,-8-2-5-16,1 2-10 0,1 2-6 0,-2-2-25 0,2 0-4 16,-2 5-2-16,-5-5-3 0,0 3-1 0,-1-3-3 15,1 0 14-15,-7 0-8 0,6 4-5 0,-6-4-2 0,0 7-2 16,0-3 3-16,0 3 0 0,0 0 1 0,-6 2 0 15,6 1 1-15,-7 1 1 0,1 4-2 0,-1-5 0 0,7 5-1 16,-7-1 3-16,1-2-3 0,0 6 1 0,-1-7 0 16,7 4 2-16,-7-1 0 0,7 1-2 0,0 0 0 0,0 0 0 15,7-4-6-15,-7 3 4 0,7-3 2 0,-1 3 1 16,7 1 4-16,0-1-3 0,6 3 7 0,1-8-4 0,0 7-3 16,-1-5-1-16,7 3-2 0,-6-3 0 0,6 0 0 15,0 1-6-15,-7-6-21 0,1 2-58 0,-7-5-71 0,7-3-94 16,0 0-166-16,-1-7-200 0,0 0-99 0</inkml:trace>
  <inkml:trace contextRef="#ctx0" brushRef="#br0" timeOffset="110102.74">4698 4374 385 0,'6'-3'384'0,"-6"-5"-149"0,6 4-100 0,1 1-63 15,-7-5-33-15,7 5-18 0,-7 0-8 0,0-2-3 0,0 1-3 16,0 1 1-16,0 3 1 0,0-5 1 0,0 5-1 0,0 0-2 16,0 0-1-16,0 0-1 0,0 0 0 0,0 0-1 15,-7 0-2-15,7 5-1 0,0-5 3 0,-7 3-1 0,7 6 2 16,-6-6 2-16,0 4 0 0,-1 0 2 0,0 5-2 16,1-2 0-16,-7 5 0 0,6-1-2 0,-6 1-1 0,1 3 2 15,-8-3 0-15,7 4 1 0,-7-1-2 0,0 0 1 0,2 0 0 16,-2 1-7-16,-7-4 1 0,1 2 0 0,0 2 1 15,1-1 0-15,-9 1 0 0,9 0 5 0,-7-2-2 0,5-3-1 16,7-2 0-16,-6-1-3 0,6 0 1 0,8-3-2 16,-1 2-19-16,6-7-38 0,1 5-64 0,6-8-102 0,6 4-178 15,7-4-125-15</inkml:trace>
  <inkml:trace contextRef="#ctx0" brushRef="#br0" timeOffset="110813.77">4808 4081 551 0,'7'-11'372'0,"-1"4"-176"0,1-1-90 0,-1 0-50 16,-6 2-27-16,6-5-15 0,-6 3-5 0,8 2 7 0,-8-6-7 15,6 4-2-15,-6-3-3 0,6 0 3 0,1 4 9 16,0-4 11-16,-1 0 7 0,1 4 11 0,-1 0 10 0,0-4 2 15,1 3-6-15,6 1-7 0,-7 3-8 0,1-2-10 0,6 2-9 16,0 0-8-16,0 0-3 0,-6 4-6 0,5 0 1 16,8 0-2-16,-7 0 1 0,7 4-3 0,-7 0 4 15,6 0 0-15,1 2-1 0,-1 2 0 0,1 3 0 0,0 0 1 16,-1 0-1-16,1 3-2 0,6 1 0 0,-6 3 1 0,5 3 0 16,1 2 1-16,0-1 0 0,1 4 1 0,-1-1 0 15,-14 6 0-15,8-6-1 0,-7 4 0 0,-6-4 0 16,0 5-2-16,-1-5 1 0,-12-3 0 0,-1 4 27 0,7-3-14 15,-13-2-5-15,0-3-4 0,-7 1-1 0,0-2 1 0,-5-2-28 16,-1-1 14-16,0 3 5 0,-7-7 6 0,7 0-4 16,-7 2 2-16,1-5 3 0,-1-3-1 0,1-1 1 0,-1 1-1 15,7-4 8-15,-6 0-2 0,5-4-2 0,1 1 1 16,6-4 0-16,1 0-2 0,0-2 4 0,6 3-2 0,-1-5 1 16,2-1 1-16,4 1-4 0,2-3 2 0,6-1-3 0,0 4 1 15,0-7-1-15,6 4-2 0,2-1 1 0,4-4-4 16,-5 5-10-16,6-1-19 0,6-4-17 0,-5 5-40 0,5-4-59 15,1-1-91-15,-7 2-142 0,6-2-143 0</inkml:trace>
  <inkml:trace contextRef="#ctx0" brushRef="#br0" timeOffset="111718.66">5779 4180 284 0,'0'0'420'0,"0"0"-121"15,0 0-107-15,0 0-78 0,0 3-51 0,-7 1-29 16,7 0-17-16,0 3-5 0,-6 0-3 0,6 4 0 0,0 0 8 16,-6 4 3-16,6 3 2 0,0 1 3 0,0 2 29 0,-6-2-11 15,6 4-13-15,0-2-6 0,0 4-4 0,0-3-6 16,0 0-31-16,-8 0 8 0,8-3 6 0,0-4 3 15,-6 3 0-15,0-3 0 0,6-5-1 0,-7 1-1 0,7 0 1 16,0-3-11-16,-7-2-24 0,7-1-40 0,0-2-61 0,0-3-102 16,0 0-153-16,0-3-132 0</inkml:trace>
  <inkml:trace contextRef="#ctx0" brushRef="#br0" timeOffset="112206.71">5851 3835 66 0,'6'4'600'0,"1"0"-201"0,-1-1-177 0,1 5-105 15,0-2-57-15,-1 6-27 0,0-1-18 0,-6 3-7 0,7 1-4 16,-7 4-2-16,7-5 2 0,-7 8-1 0,6-4 0 15,-6 7 0-15,6-2-2 0,1-1 4 0,0 4-3 0,-1-1 0 16,1-2 2-16,-1-2 1 0,0 4-1 0,2-5 0 0,-8 1-2 16,6-2 3-16,0-4-4 0,-6-1 1 0,6-3 2 15,-6 0-1-15,7-1 0 0,-7-2-1 0,7-1-1 0,-7-2-1 16,0-2 0-16,0 1 0 0,0-2-1 0,0-2 0 16,0 0 1-16,0 5-1 0,0-5 0 0,0-5 0 0,-7 5 6 15,7-2-3-15,-7 2 2 0,1-7-2 0,0 2 0 16,0-2 0-16,-8-1-6 0,8 1 3 0,-7-3-1 0,-1 2 0 15,2 1 1-15,-8 0-1 0,7 0 2 0,0-1 0 16,0 4 0-16,0 1 0 0,6-1-1 0,-5 4 0 0,4 0 0 16,2 0 0-16,0 4 0 0,-1-1 1 0,7 5 1 15,-6-1 1-15,12 4 0 0,-6 0 0 0,7 0 1 0,-1-1-2 16,0 5 2-16,2-3 17 0,4-2 20 0,2 5 11 0,-2-4 19 16,1 1 16-16,1-2 9 0,5-3-10 0,-6 5-16 15,7-5-12-15,-1-4-16 0,1 4-16 0,-8-3-10 16,8 4-6-16,0-5-2 0,-7 1-4 0,7 0 7 0,-8-1-8 15,1-3-3-15,1 0-6 0,-2 0-26 0,-5-3-39 0,6-1-58 16,-7-3-60-16,1-5-101 0,0 2-166 0,-1-5-130 16</inkml:trace>
  <inkml:trace contextRef="#ctx0" brushRef="#br0" timeOffset="112600.31">6137 3895 478 0,'7'2'404'15,"-7"6"-167"-15,7-1-111 0,-1 8-60 0,1-4-32 16,-7 7-12-16,6-3-9 0,-6 3-6 0,6 1-5 0,-6 3-1 15,7-5 1-15,-7 6 1 0,0-1 1 0,0 3-1 0,0-3 4 16,7 5-2-16,-7-6 1 0,-7 1-5 0,7 0-1 16,0-3 0-16,0 2 0 0,0-6 2 0,0-1 12 15,0 2 19-15,0-7 21 0,0 3 18 0,0-1 26 0,7-3 21 0,-7-5 11 16,6 5 1-16,0-1-12 0,2-3-14 0,-2-1-20 16,0 1-22-16,1-1-23 0,6 1-14 0,-7 0-11 15,7 0-5-15,-7-4-6 0,8 3 1 0,-1-3-5 0,-6 0-1 16,-1 0 1-16,7-3 0 0,-7 3 1 0,1-4-3 0,0 4 3 15,-1-4-1-15,0 0-1 0,1 1-1 0,0-1-2 16,-1 1-3-16,1-4-31 0,-1-1-44 0,-6-3-55 0,0 1-68 16,7-9-96-16,-14 4-155 0,7-7-156 0,0 0-52 15</inkml:trace>
  <inkml:trace contextRef="#ctx0" brushRef="#br0" timeOffset="112812.97">6052 3835 237 0,'0'4'687'0,"0"0"-221"15,0-1-204-15,-6 1-117 0,6 4-72 0,-6-2-32 16,0 5-23-16,-8-3-9 0,8 4-5 0,-7-2-2 0,-1-3-1 16,8 5-1-16,-6-2 1 0,-2 1-1 0,8 0 0 0,-7 0 0 15,6 1 0-15,0-6 0 0,1 5 0 0,-7 1 0 16,6-2-26-16,1-3-32 0,0 1-38 0,-1 0-53 0,7-4-62 15,0-4-128-15,0 2-147 0,7 3-84 0</inkml:trace>
  <inkml:trace contextRef="#ctx0" brushRef="#br0" timeOffset="112989.9">6242 4180 389 0,'6'11'551'0,"-6"-4"-219"0,0 4-152 0,0-4-87 15,0 4-53-15,-6 4-17 0,-1-4-12 0,1 0-5 16,-7 0-1-16,7-4-3 0,-8 0 0 0,8 4-2 0,-8-3 1 16,8 0 2-16,-7-1-3 0,7 0-11 0,-1-4-22 0,-6 1-40 15,13 1-58-15,0-5-102 0,0 0-168 0,0 0-129 16</inkml:trace>
  <inkml:trace contextRef="#ctx0" brushRef="#br0" timeOffset="113228.77">6496 4121 632 0,'13'18'579'0,"6"1"-244"0,-6 3-154 15,1 7-86-15,-2 0-45 0,2 4-24 0,-2 0-12 16,-5 0-6-16,6-3-3 0,-6 3-1 0,-7-4-1 0,6 0 1 16,-6 1-3-16,0-1-27 0,0-4-68 0,0-2-143 0,-6-2-234 15,6-3-133-15</inkml:trace>
  <inkml:trace contextRef="#ctx0" brushRef="#br0" timeOffset="114788.62">4143 9012 203 0,'0'0'441'0,"0"0"-132"16,0 3-112-16,7-3-82 0,-7 0-47 0,0 0-24 16,0 0-7-16,0 0 0 0,0 0 2 0,0 0 1 0,7 0 0 15,-7-3 0-15,0 3-4 0,0-4 0 0,0 4 3 0,0-3 4 16,6-1 6-16,-6 0 6 0,0 0 8 0,6 1 4 15,2-5 4-15,-2 2 6 0,0-2 6 0,7 1 6 0,-6-1-2 16,6 1-1-16,-1-4-1 0,8 0-8 0,0 0-7 16,-1-4-11-16,1 5-7 0,6-6-12 0,0-1-9 0,1 2-9 15,-1-4-16-15,-1 1-5 0,1 0-2 0,0 0-3 16,1-5 0-16,-1 5-3 0,0-4 0 0,0 4-18 0,-7-1-22 16,1 4-27-16,6-2-34 0,-7 5-40 0,-5-2-42 15,5 3-40-15,-6 3-55 0,6 2-93 0,-5-2-137 0,6 4-85 16</inkml:trace>
  <inkml:trace contextRef="#ctx0" brushRef="#br0" timeOffset="115599.47">4808 8356 51 0,'7'-14'498'0,"12"-5"-145"0,-5 4-141 0,-2-3-98 0,8 3-52 16,-7 1-25-16,0-4-8 0,6 3 3 0,-5 1 4 0,-1-1 13 16,6 3 11-16,-6 2 12 0,1-2 3 0,-2 5 2 15,1 0 3-15,0-1 3 0,0 5-1 0,1-1-7 0,-2 4-2 16,2 0-3-16,-2 0-8 0,-5 4-12 0,6-1-9 0,0 2-10 16,1 1-7-16,-2 2-8 0,8 7 20 0,-7-5-8 15,-1 9-5-15,2-1 2 0,6 1 3 0,-8 7 1 0,8-1-19 16,-1 1 10-16,-5 6 16 0,-2-2 6 0,8 3 2 15,-7 0 3-15,-7-4-2 0,8 5-5 0,-8-5-13 0,-6 0-11 16,0-4-8-16,-6 1-6 0,-8 0-1 0,8-8 0 16,-13 4 1-16,-1-4 0 0,0-3-1 0,1 0 1 0,-7-5 0 15,-6 2 1-15,-1-9 0 0,1 5 0 0,-2-8 2 0,2 0-2 16,-7-4 0-16,6 0-2 0,-6-4 1 0,0-2-1 16,0-1 1-16,6 0 0 0,-6-4 3 0,1-3-3 0,4-1 1 15,2 1 1-15,-1 0-1 0,1-4-1 0,5 3-1 16,2-2 1-16,-1-1-1 0,6 3-1 0,8-3-2 0,-2 1 2 15,1-1-3-15,13-1-2 0,-6 2-15 0,12-5-31 0,1 4-39 16,5-4-47-16,2 4-45 0,5-3-44 0,1 2-43 16,0 1-45-16,6 4-69 0,-1-1-108 0,1 5-81 15</inkml:trace>
  <inkml:trace contextRef="#ctx0" brushRef="#br0" timeOffset="116522.36">5493 8221 4 0,'0'-5'499'0,"0"5"-109"16,0 0-114-16,0 0-92 0,0 0-61 0,-7 0-40 0,7 0-22 15,0 0-8-15,0 0-4 0,0 5 0 0,0-2 0 16,0 1 1-16,-6 0 4 0,6 3 5 0,0 0 12 0,0 0 14 15,0 4 10-15,0 0 8 0,0 4-4 0,0 3-3 16,6-3-10-16,-6 4-19 0,7-1-17 0,-7 0-14 0,6 4-9 16,0-3-11-16,1-2-5 0,0 3-7 0,-1-6-4 0,0 4 0 15,1-4-2-15,0 1-2 0,-7-1-1 0,6 2-8 16,1-6-26-16,-1 2-40 0,-6-9-43 0,0 4-46 16,7-2-55-16,-7-5-63 0,0 0-69 0,0 0-90 0,0-5-110 15</inkml:trace>
  <inkml:trace contextRef="#ctx0" brushRef="#br0" timeOffset="116981.51">5642 7843 606 0,'7'0'602'0,"-1"4"-208"0,1-1-165 0,0 5-109 16,-1-1-60-16,0 0-29 0,1 4-16 0,6-3-5 0,-7 3-1 16,1 3-2-16,6 1 0 0,-6 3-1 0,5-3-2 15,2 7 0-15,-8 0 3 0,7-1 3 0,-6 2 3 0,6 3 2 16,-7-4 2-16,8 3-4 0,-8-2-3 0,0-1-3 16,1-1-5-16,-7-2 2 0,7-1-3 0,-7-3 1 0,6-5-14 15,-6 1 5-15,0 0 2 0,0 0-2 0,0-3 3 16,0-1-1-16,-6-7 16 0,-1 5-8 0,7-5 1 0,-13 0-3 15,7-5-1-15,-8 2 0 0,1-1 0 0,0-4 3 0,0 1-4 16,1 0-1-16,-8-4 2 0,6 3 0 0,1 1 0 16,-6 0-2-16,6 3 2 0,0-3 0 0,6 7 0 0,-6-4-1 15,7 4 0-15,-1 0 1 0,1 4 3 0,6 0-1 16,-7-1-2-16,7 8 2 0,-6-4 2 0,6 9-1 0,6-6 0 16,-6 9-2-16,7-5 5 0,-1 5 19 0,1-1 27 0,-1 0 26 15,7 0 29-15,-6 1 30 0,12-4 21 0,-5 2 0 16,-2-2-17-16,8-3-16 0,-1-2-20 0,-5 5-32 15,5-8-20-15,-6 4-15 0,6-3-10 0,-5-5-12 0,-1 5-10 16,0-8 1-16,-7 0-10 0,7 0-35 0,-6-4-58 0,0 0-68 16,-1-7-75-16,7 0-84 0,-6-3-107 0,-1-4-142 15,0 3-116-15,1-4-33 0</inkml:trace>
  <inkml:trace contextRef="#ctx0" brushRef="#br0" timeOffset="117470.77">6020 8015 349 0,'7'7'581'0,"0"4"-200"0,5 5-165 0,-6-1-105 0,2 2-51 15,-2 5-25-15,0 0-10 0,1 1-3 0,-7-1 0 0,6-1 0 16,-6 4 1-16,7-2-4 0,-7-1-3 0,7 0-3 0,-7 1-5 16,-7-6-3-16,7 2-2 0,0-5 0 0,0-3-1 15,0 4 7-15,0-4 26 0,0 0 26 0,7-4 27 0,-7 4 18 16,6-4 12-16,0 0-5 0,1 1-20 0,6-1-25 16,0-2-26-16,0 2-19 0,0 0-11 0,0-4-5 0,6 5-3 15,1-4 1-15,0-1-3 0,-1-3 1 0,1 4 0 0,0-4 0 16,-1-4 2-16,1 4-7 0,-1-3 1 0,-6-1-2 15,7-4-1-15,-7 0-4 0,-7-1-2 0,8-7-1 16,-8 2-33-16,0-5-46 0,1-3-53 0,-7-3-68 0,6 0-104 16,-6-4-168-16,-6-2-141 0,6 6-46 0</inkml:trace>
  <inkml:trace contextRef="#ctx0" brushRef="#br0" timeOffset="117692.43">6190 7906 560 0,'0'2'849'0,"6"3"-186"0,-6-2-238 15,0-3-177-15,0 4-117 0,0 4-67 0,-6-5-31 0,-1 5-18 16,7-2-8-16,-13 2-3 0,7 3-2 0,-7-3-1 0,-1-1 0 16,2 4 0-16,-8-4 4 0,0 4-3 0,1 1 1 15,-1-3 4-15,1 3 0 0,6-1-5 0,-7 3-20 0,7-2-35 16,1-1-46-16,-2 0-47 0,8 0-49 0,6 0-52 15,0-1-50-15,0 1-55 0,6 0-87 0,0 0-109 0,2 1-53 16</inkml:trace>
  <inkml:trace contextRef="#ctx0" brushRef="#br0" timeOffset="117883.32">6222 8257 695 0,'0'7'641'0,"0"4"-236"16,0 0-168-16,-6 1-112 0,0 2-62 0,-2 1-31 0,2-5-17 16,0 2-9-16,-1 3-3 0,0-5 0 0,1 1-2 15,0 0-1-15,-7 0 10 0,6 1-38 0,7-5-40 16,-7 0-47-16,1 0-62 0,6-7-98 0,0 0-166 0,6 0-125 16</inkml:trace>
  <inkml:trace contextRef="#ctx0" brushRef="#br0" timeOffset="118265.24">6405 8058 559 0,'12'-2'520'0,"2"-5"-201"0,5 3-138 0,-12 0-86 15,6-4-37-15,0 4-15 0,-6 2-5 0,5-3 4 0,-5 3 2 16,0-3 9-16,5 2 4 0,-5-1-3 0,-1 4-4 16,1-4-9-16,0 4-6 0,-7 0-10 0,6 0-12 0,-6 0-7 15,0 0-3-15,6 0-2 0,-6 0 0 0,0 4-2 16,0 0 0-16,8-1 1 0,-8 4 0 0,0 0 0 0,0 1-3 16,0 0 1-16,-8-1 0 0,8 5 0 0,0-2 0 0,-6 9 0 15,6-5 3-15,-6 4 1 0,6 0-1 0,0 1 1 16,-7-2-1-16,7-1 0 0,-7 3 0 0,7-1-1 15,0-4 1-15,0 1 3 0,7-1 0 0,-7 1 3 0,7-4 19 16,-1 3 10-16,0-2 10 0,2-2 2 0,-2 2 2 0,6-5 1 16,2 1-21-16,-1-1-10 0,-7 0-17 0,14-3-1 15,-8-4-2-15,2 0-5 0,-1 0-1 0,7-4-9 16,-8-3-28-16,2 0-45 0,-2-5-53 0,2-3-65 0,-1-2-103 16,-7-2-165-16,0 1-132 0,2-4-47 0</inkml:trace>
  <inkml:trace contextRef="#ctx0" brushRef="#br0" timeOffset="120225.41">3648 8465 270 0,'0'-2'354'0,"0"2"-114"16,0-5-89-16,0 5-64 0,0-2-34 0,-6 4-18 0,6-2-3 16,0 0-1-16,0 0 0 0,-6 0 1 0,6-2-1 0,0 2 1 15,0 0 3-15,-7 2 7 0,7 3 11 0,0-3 13 16,-7 3 5-16,1 2 0 0,6 4 12 0,-7 0 2 15,7 1-4-15,-6 2-9 0,6 4 9 0,-7 0 12 0,7-3-3 16,0 3-5-16,7-3 27 0,-7 3-7 0,0-3-16 0,6 4-17 16,1-5-25-16,-7 1-7 0,6-5-35 0,-6 5 1 15,7-4 0-15,-7-1-3 0,0-2 9 0,7-1-5 0,-7 1 0 16,0 0-4-16,0-5-1 0,0 0 0 0,6 2-8 0,-6-5 2 16,0 4 0-16,0-4 3 0,0 0-1 0,0 0 1 15,0 0 8-15,0 0 1 0,0 0 0 0,0 0-3 16,-6-4-1-16,6 4 3 0,0-5-1 0,0 2-3 0,0-4-2 15,6 0 2-15,-6-5-2 0,0 2-1 0,0-2 0 0,0-3 0 16,6-2 1-16,-6-2-3 0,0-3 0 0,7 0-2 16,-7 1 1-16,0-6-1 0,7-2 2 0,-7 4 1 0,0-5 0 15,0 0 0-15,6 1-1 0,-6 8 2 0,0-4-2 16,6 2 2-16,-6 5 1 0,0 0-1 0,7 2 0 0,-7 7 1 16,0-3 1-16,0 4-1 0,6 1 5 0,-6 0-3 0,0 4 1 15,0 3-1-15,0-5 1 0,0 5 1 0,7 5-5 16,-7-5 1-16,0 3-2 0,7 0 1 0,-1 5 0 15,0-1 24-15,2 9-11 0,-2-2-6 0,0 8 0 0,0-4 0 16,8 4 17-16,-1 3-18 0,-7 1 26 0,8-1 22 0,-2 2 9 16,-6-6 3-16,8-2-9 0,-8-1-9 0,1 0-14 15,-1-3-13-15,1-5-7 0,0 2-6 0,-1-1-6 0,-6-5-1 16,0 2-4-16,6-4 1 0,-6-4 0 0,0 4 2 0,0 0 2 16,0-4-2-16,6 0 4 0,-6 0-3 0,0 0 1 15,0 0-4-15,0-4 2 0,0 0 0 0,0 0 2 16,-6-4-2-16,6 2-3 0,0-5 3 0,0 3 0 15,-6-6-2-15,6 3 0 0,0-4 1 0,0 1 3 0,0-5-3 0,0 1 0 16,0 0 2-16,0 0-1 0,0-5-1 0,0 2-2 16,0 2 3-16,-6 1-2 0,6 3 1 0,0 0 1 15,0 5 0-15,-7-1 1 0,7 3 1 0,0 0-1 0,0 5-3 16,0-1 1-16,0 4 0 0,0 0-2 0,0 0 1 0,0 4 2 16,0-1 1-16,7 9-1 0,-7-2 1 0,6 2 2 15,-6 6-3-15,6 0 0 0,0 1 1 0,2 3 5 0,-2 0-3 16,0 0 1-16,8 0 2 0,-8 0-3 0,7 0 2 15,1-4-1-15,-2 4-6 0,2 0 0 0,-8-5 3 0,7 3-4 16,0-6-8-16,-6 4-27 0,-1-3-56 0,0-4-75 0,0 3-84 16,2-2-105-16,-2-5-162 0,-6-3-181 0,6 2-58 15</inkml:trace>
  <inkml:trace contextRef="#ctx0" brushRef="#br0" timeOffset="144025.23">2632 10924 87 0,'0'0'189'0,"0"-3"-31"0,0 3-26 0,0-4-26 15,7 4-14-15,-7-3-15 0,6 3-9 0,-6-4-9 0,6 4-7 16,-6-4-8-16,7 0-5 0,-7 4-6 0,7-3-4 15,-1 3-9-15,-6-5-4 0,6 5-2 0,1 0-3 16,0 0-2-16,-7-3-1 0,6-1 8 0,1 2 6 0,-7-3 6 16,6 5 2-16,-6-3-1 0,6-1-2 0,-6 0-6 0,7 0-6 15,-7 4-11-15,7-3-1 0,-7 3 1 0,0-4-1 16,0 4-2-16,0 0-1 0,0 0 1 0,0-4 0 16,0 4-2-16,0 0 1 0,0 0-1 0,0 0 2 0,0 0-1 15,0 0 0-15,-7 0 1 0,7 0 0 0,0 0 4 0,0 0-3 16,0 0 0-16,0 0 2 0,0 0 2 0,-7 0 1 15,7 0 1-15,-6 0 1 0,0 0 1 0,-1 0 0 0,-6 0-3 16,6 0 0-16,-12-3-1 0,6 3-4 0,0 0 1 0,-7-3 2 16,0 3 7-16,-5-5 4 0,5 5 9 0,-6-4 10 15,0 1 5-15,-7 3 3 0,7-3-1 0,-6 3 2 0,-1-4 2 16,1 4-2-16,-1-4-1 0,-6 1 0 0,7-1-2 0,-8 0-1 16,1 0-9-16,0 1 3 0,-7-1 7 0,1 1 2 0,-1-1-2 15,-5 4-2-15,5-3-2 0,-1-1-10 0,-4 0-10 16,5 0-3-16,7 4-6 0,-6-3-1 0,5 3-1 0,1-4-1 15,7 4-1-15,-7-4 0 0,13 4 3 0,-7-3-1 0,1 3 1 16,6-3 7-16,-1 3 6 0,1 0 32 0,0-4-15 16,0 4-5-16,7 0-5 0,-7-4-5 0,6 0-8 15,-6 4-34-15,7 0 14 0,-7 0 5 0,6-3 1 0,0 3 0 16,1 0 0-16,-1-5 0 0,7 5 0 0,-7 0-2 16,1 0 0-16,6 0 0 0,0 0 1 0,0 0 0 15,0 5-1-15,7-5 2 0,-2 0 0 0,2 0-1 16,0 0 0-16,6 3 1 0,-6-3 3 0,6 0 0 0,0 0 1 15,-8 0 5-15,8 0 5 0,0 4 5 0,0-4 2 16,0 4 6-16,0-4 4 0,0 4-2 0,0 2-4 16,0-2-6-16,0 3-4 0,0 5-5 0,0 2-4 15,0 1-5-15,0 2 2 0,0 2 2 0,0 3 1 16,0 4 1-16,0 3 2 0,0 4 4 0,0 4 11 0,0 2 5 16,0 10 8-16,0 2 11 0,-6 7 14 15,6 5 6-15,0 2 1 0,0 10 5 0,-6 0 6 0,6 7-2 16,0 2-3-16,-7 0 2 0,1-3-2 0,-1-1-8 15,0 1-13-15,-5-5-7 0,6 2-11 0,-14-6-15 16,0 2-7-16,1-7-4 0,-1-2-1 0,-6-2-4 16,6-1-5-16,-5-7-3 0,5 0-18 0,0-4-30 0,1-3-34 15,5-2-45-15,-5 3-46 0,12-6-47 16,-5 2-31-16,12-5-11 0,-7-4-9 0,14 1 9 0,-1-4 9 16,0 1-7-16,8-5-25 0,5-8-62 0,1 4-117 15,-1-2-73-15</inkml:trace>
  <inkml:trace contextRef="#ctx0" brushRef="#br0" timeOffset="145005.17">3206 10924 135 0,'-8'-3'448'0,"8"3"-145"0,0 0-121 0,-6-4-82 0,6 4-47 16,0 0-21-16,0 0-13 0,0 0-1 0,0 4 4 16,0-4 10-16,0 0 6 0,0 3 8 0,0-3 10 0,0 7 0 15,0-3 0-15,0 4-4 0,0-1-2 0,0 3-5 16,0 5-4-16,0 0-6 0,0 3-5 0,0 4-5 0,0 4-6 15,0 3-1-15,-6 1 9 0,6 6 4 0,0 1 4 0,0 4 3 16,0 6 0-16,6 0-2 0,-6 5-10 0,6 7-2 16,2-1 10-16,4 5 6 0,1 3 4 0,1-1 8 0,-2 0 8 15,8 6 4-15,-7-6-2 0,7-2 3 0,-1 3-1 16,0-4-4-16,1 1-1 0,0-1-1 0,-1-1-7 0,-5-2-10 16,5-3-4-16,-6 3-5 0,0-8-11 0,0-4-6 15,0 1-8-15,-7-5-1 0,1-2-1 0,0 0-3 0,-7-9 2 16,0 5-3-16,6-4 2 0,-12-4-1 0,6-3 0 0,-7-1-1 15,7-3-6-15,-7 1 10 0,-5-5 6 0,-2 4 9 16,2-4 6-16,-8-3 10 0,-7 2 13 0,2-5 7 16,-7 3-4-16,-14-5 4 0,0-1 3 0,-6-3 0 0,-7-2 1 15,-6 0-8-15,-7-8 5 0,-6 0-9 0,0 1-3 0,-7-9-2 16,-6 2 0-16,-1-5-2 0,1 1-1 0,-6-1-3 0,-1 0-2 16,-6 1-17-16,0 2-5 0,0 1-1 0,-1 0-5 15,7 4 0-15,-5 0-5 0,4 3 9 0,8 1 2 0,-7-1-2 16,7 0 0-16,0 4-1 0,0 0-1 0,6 0 2 15,1 0-6-15,-1 0-3 0,6 0-2 0,8 0 0 16,6 0 1-16,0 0-1 0,13 0 0 0,-1 4-3 16,14-4-4-16,7 0-15 0,6 0-27 0,6 0-46 0,7 0-59 15,7-4-70-15,12 4-71 0,0-4-59 0,14 0-72 16,-1 0-80-16,14-2-124 0,6-2-75 0</inkml:trace>
  <inkml:trace contextRef="#ctx0" brushRef="#br0" timeOffset="146919.19">1929 10214 364 0,'6'-4'518'0,"0"4"-194"0,1-4-138 15,-1 1-87-15,-6 3-46 0,7 0-27 0,-7 0-12 16,0 0-8-16,0 0-6 0,0 0 1 0,7 0-1 0,-7 0 3 15,0 0 5-15,0 0 6 0,0 0 8 0,0 0 7 0,-7 0 5 16,7 0 0-16,0 0-4 0,0 0-6 0,0 0-9 0,0 3-7 16,0-3-14-16,0 0 6 0,0 4 0 0,0 0 1 0,0-4-1 15,0 7 1-15,-7-4 8 0,7 5-5 0,0-1-3 0,-6 0-3 16,6 0 2-16,-7 5-1 0,7-5 2 0,-6 3-1 16,0-2 0-16,-2-1 2 0,2 1 1 0,0-1 2 0,-1 5 7 15,0-1 5-15,1-4 3 0,0 4 5 0,-1-4 0 0,1 5-1 16,-1-2-7-16,7-3-4 0,-7 1-1 0,7 3 5 15,0-4 12-15,0 0 15 0,0 4 12 0,7 0 8 0,0 1 8 16,-1-1-5-16,7-2-13 0,0 3-4 0,6-1-6 0,8 0-8 16,-1 3-6-16,0-2-3 0,7-1 1 0,-1 3-10 0,1-3-5 15,-1-3 0-15,-6 3 0 0,7-5-1 0,-1 3-4 16,-6-6 0-16,1 5-2 0,-1-5-4 0,-7 1-2 0,1 0-5 16,0-1-18-16,-8-3-30 0,8 0-32 0,-7 0-39 0,-7-3-39 15,1-1-33-15,0 0-21 0,-7 1-21 0,0-5-31 0,-7 1-51 16,7-1-87-16,0-3-98 0</inkml:trace>
  <inkml:trace contextRef="#ctx0" brushRef="#br0" timeOffset="147170.32">2189 10224 5 0,'-7'-3'709'16,"1"3"-156"-16,6 0-206 0,-13-4-142 0,6 4-94 0,-5 0-54 16,-8-3-28-16,7 3-15 0,-7-4-7 0,-6 4-3 0,6-4-1 15,1 4 0-15,-7 0-1 0,6 0 0 0,-6 0-1 16,7 0-1-16,-1 4-1 0,0-4-3 0,8 4 0 0,5-1-7 16,-6-3-10-16,6 4-16 0,1-1-16 0,6 1-15 0,0 3-17 15,6-3-15-15,1 3-13 0,0-2-26 0,-1 1-49 0,7 2-74 16,0-1-114-16,6 1-115 0</inkml:trace>
  <inkml:trace contextRef="#ctx0" brushRef="#br0" timeOffset="147352.79">2111 10367 511 0,'-7'5'470'0,"7"-3"-170"15,0 2-126-15,-6 0-82 0,-1 0-43 0,1 3-23 16,-1 1-13-16,0-6-15 0,-5 3-16 0,5 2-22 0,0-4-25 16,-5 5-38-16,5-1-56 0,7 0-72 0,-6 0-100 0,6-3-116 15</inkml:trace>
  <inkml:trace contextRef="#ctx0" brushRef="#br0" timeOffset="147626.12">2404 10372 445 0,'0'0'844'0,"0"0"-218"15,0 2-221-15,0-2-170 0,0 4-111 0,-7 0-65 0,7 3-37 16,-6 1-10-16,0-2-5 0,-2 6-4 0,2 3-3 16,0-1 0-16,6 1 5 0,-6 0 1 0,6 4-4 0,0-5-2 15,0 3-22-15,6 2-39 0,-6-4-56 0,6 3-67 0,0-3-91 16,2 0-154-16,-2-9-186 0,7 2-77 0</inkml:trace>
  <inkml:trace contextRef="#ctx0" brushRef="#br0" timeOffset="149289.82">6841 10972 105 0,'-6'0'466'0,"-1"-4"-176"0,-5 0-131 0,-2 0-75 15,2 1-41-15,-8-4-20 0,0 3-7 0,1-3-4 0,-1 3-1 16,-6-3 2-16,-1 3-2 0,1 1 7 0,1-1 2 16,-1 1 1-16,-7 3 0 0,7-4-1 0,0 4 3 0,-7 0-3 15,7 0-6-15,0 4-3 0,0-4 27 0,0 0-14 16,0 0-6-16,0 0-9 0,0 0 2 0,0 0 7 0,0 0-25 16,7 3 15-16,-8-3 5 0,1 0 8 0,0 0 0 0,0 0-3 15,0 0 1-15,-7 0 1 0,1 0 3 0,-1 0-5 16,1 0 1-16,-7 0-3 0,6 0-5 0,-6 0-4 0,-7 0 3 15,8-3 8-15,-9 3 2 0,2 0 1 0,-7-4 4 16,0 4-3-16,6-4-4 0,-12 4-7 0,5-4-6 0,1 4-1 16,-1-3-2-16,8 3-1 0,-7-5-1 0,7 5 0 0,5 0 0 15,1-3 0-15,0 6 0 0,13-3 0 0,0 0 0 16,0 5 2-16,13-10 0 0,-7 5-1 0,14 0 1 16,0-3 19-16,-1 3 18 0,0 0 20 0,7 3 21 0,0-3 15 15,0 0 8-15,0 0-11 0,0 0-16 0,7 5-18 0,0-5-20 16,-7 0-13-16,6 0-5 0,-6 3-5 0,0-3-2 15,6 0-2-15,-6 0-2 0,0 4-3 0,0 0-3 0,0-4-3 16,0 7 0-16,7-3 0 0,-7 6 1 0,0 2-1 16,7-1-1-16,-7 3 1 0,0 4 0 0,6 1-2 0,-6 3 2 15,0 3-1-15,7 1 1 0,-7 6 8 0,6 2-2 16,1 7 1-16,-1-1-2 0,1 3 0 0,-1 4 2 0,0 6-11 16,2 5 11-16,-8 1 10 0,6 7 7 0,0 0 5 15,-6 3 3-15,7 4 17 0,-1 1 2 0,1-1 3 0,-1 0 0 16,-6 1-1-16,7-1 7 0,-1-1-10 0,-6 6-7 0,7-6-9 15,0 2-4-15,-7 0-4 0,6-5-8 0,-6 0-2 16,6 2-3-16,-6-9-4 0,0 4-3 0,7-8 0 0,-7-3-4 16,0-4-1-16,7-2 2 0,-1-2-1 0,0-7-1 15,1-3 7-15,-7 0 5 0,0-5-9 0,6 1-6 0,-6 0-3 16,0-7-3-16,0 0-36 0,0-1-32 0,0-3-24 16,0-3-26-16,0-1-35 0,0-4-32 0,0 2-11 0,0-6-14 15,0-2-14-15,0-6-37 0,7-2-67 0,0 0-130 0,-1-2-110 16</inkml:trace>
  <inkml:trace contextRef="#ctx0" brushRef="#br0" timeOffset="149929.62">6522 11173 409 0,'0'0'477'0,"-6"0"-179"0,6 0-122 16,0 4-80-16,0-4-49 0,0 3-24 0,0-3-12 15,0 5-3-15,0-2 1 0,6 3 1 0,0 2 1 0,-6 0 3 16,7-1 0-16,-1 5-1 0,8-5 2 0,-8 0 1 16,0 0 2-16,2 0-1 0,-2 1 2 0,-6-1-4 0,6 0-3 15,0-2-5-15,-6-3-3 0,7 2-3 0,-7 0-1 16,0 0 0-16,0-1 0 0,0-3 0 0,0 0 0 0,0 0-1 15,-7 4 6-15,7-4-3 0,-6 0-2 0,6 0 0 0,-6-4-1 16,6 4 0-16,-6-3-6 0,-2 3 2 0,2-4 2 16,0 0-2-16,-1 0-3 0,0-3-6 0,7 4-8 0,-6-5-10 15,6 5-9-15,-7-1-8 0,7-3-5 0,0 3-4 16,0-3-2-16,0 0 0 0,0-4 1 0,-6 3 0 0,6-3-1 16,6 5-3-16,-6-2-5 0,7-4-4 0,-7 5-5 0,6-3-5 15,1 2-1-15,0-3 3 0,-7 3 10 0,6-2 7 16,0-1 1-16,2 0-3 0,-2-4-11 0,0 4-19 15,0-3-28-15</inkml:trace>
  <inkml:trace contextRef="#ctx0" brushRef="#br0" timeOffset="150399.49">6632 10950 79 0,'0'-7'223'0,"0"3"-14"15,8 0-28-15,-8 0-30 0,0 4-31 0,0-3-28 0,0 3-21 16,0 3-16-16,0-3-11 0,0 0-6 0,0 4-6 16,0-4-2-16,6 4-1 0,-6 3-3 0,0 1 1 0,6-2-3 15,-6 6 1-15,6-1 1 0,2 0-2 0,-8 3 6 0,6 5 1 16,0-2 2-16,1 3 0 0,-1 1-2 0,1 1-1 15,0 4 5-15,-1 4 7 0,0-1 3 0,0 4 5 0,2 3 8 16,-2 1 6-16,-6 7 3 0,6 3 5 0,1 6 1 16,0 1-2-16,-7 8-5 0,6 8-1 0,1-1-5 0,-1 5-8 15,-6 2-2-15,6-2-4 0,2 6-3 0,-2-3-3 16,0 0-6-16,0 3 2 0,2-3 4 0,-2 1 5 16,0-1 0-16,1-1 4 0,-1-2 4 0,1 3-7 0,0-4-10 0,-7-4-5 15,6-2-3-15,-6-5-7 0,0-1-8 0,6-1-2 16,-6-6-4-16,0-1-2 0,0-7-2 0,6 2-3 15,-6-7 0-15,-6 3 0 0,6-8 3 0,0 1 0 0,-6-5 0 16,6-1 1-16,-6-2-2 0,-1-8-2 0,0 4-1 0,1-6-1 16,-1 0 2-16,1-5 1 0,0 1 3 0,-8-5-2 15,8-2 3-15,0-1 0 0,-8-3-2 0,1-4 1 0,0 0-2 16,0 0 0-16,-7-4-7 0,1-3 3 0,-7-3 0 16,0-2-2-16,-7-3 0 0,1 1-1 0,-8-1 4 0,-5 0-1 15,6 1-3-15,-7-1 5 0,-6 4 3 0,0 1-2 16,0 2 4-16,-13 1 2 0,6-1 8 0,-6 4 4 0,-7 2 1 15,0-3 5-15,1 5 1 0,-1 0-3 0,-6-3-6 0,0 3-4 16,6 0-7-16,-6-4-3 0,6 4 0 0,7-5-1 16,-7 3-4-16,13-2-3 0,2 4-15 0,4-8-28 0,1 5-39 15,7 0-46-15,5-6-47 0,1 6-39 0,7-4-26 16,5 3-6-16,1-3 11 0,7 3 23 0,6 0 24 0,0 1 18 16,-1-1 8-16,2-4-2 0,5 6-24 0,7-2-50 0,0 0-85 15</inkml:trace>
  <inkml:trace contextRef="#ctx0" brushRef="#br0" timeOffset="151310.25">5381 10181 273 0,'8'-5'590'0,"-8"5"-212"16,0 0-163-16,6 0-101 0,-6 0-53 0,0 0-31 0,0 5-15 15,0-5-8-15,0 0-3 0,0 3-1 0,-6-3-2 16,6 4 0-16,0 0-1 0,0 2 2 0,0-1 1 0,0 2 4 16,0 0 4-16,0-3-1 0,0 3 4 0,0 4-3 0,0-4 0 15,-8 4-3-15,8 0-3 0,0 1-1 0,0-2-3 16,0 1 15-16,8 0 7 0,-8 3 6 0,0 2 9 15,6-5 15-15,-6 3 8 0,6 1-8 0,-6 0-2 0,7-1 9 16,6-3 3-16,-6 4 3 0,-1-5 4 0,6 2 7 0,-4-1 5 16,4 0-7-16,2 1-10 0,-1-6-18 0,-7 2-11 15,7-1-17-15,0 1-3 0,-7-6-8 0,8 3-1 0,-8-2 3 16,1 1-5-16,6-1 5 0,-7-3-8 0,1 4-1 16,-1-4-1-16,0 4 0 0,8-4-1 0,-8 4 0 0,1-1-3 15,-7-3-6-15,6 4-29 0,1-4-33 0,-1 0-39 0,1 0-44 16,-7 0-45-16,6 0-41 0,-6-4-39 0,7 1-54 15,-7-5-82-15,0 1-114 0</inkml:trace>
  <inkml:trace contextRef="#ctx0" brushRef="#br0" timeOffset="151532.65">5512 10082 182 0,'0'0'710'16,"-7"0"-246"-16,1 0-196 0,-7 0-124 0,-7 4-71 0,8-4-36 16,-8 0-17-16,-6 0 0 0,-1 3-9 0,9-3-5 15,-9 4-5-15,1-1-1 0,0 1 1 0,0-1-1 0,7 1 0 0,-7 4-1 16,6-1 3-16,7 1-10 0,-7-2-25 0,8 5-17 16,4-3-21-16,2 3-20 0,6-1-29 0,-6 2-29 15,12-2-31-15,0 2-63 0,2-1-100 0,4 0-118 0</inkml:trace>
  <inkml:trace contextRef="#ctx0" brushRef="#br0" timeOffset="151704.1">5480 10312 280 0,'-7'4'472'0,"0"-4"-186"0,-5 0-127 0,-2 0-69 16,2 0-44-16,-2-4-23 0,1 4-12 0,1 0-4 15,-2 0-5-15,2-3-15 0,4 3-19 0,-4 0-33 0,5 0-63 16,7 0-91-16,0 0-143 0,0 0-125 0</inkml:trace>
  <inkml:trace contextRef="#ctx0" brushRef="#br0" timeOffset="152155">5596 10312 215 0,'8'-3'382'0,"-8"-1"-146"0,6-4-106 0,0 5-61 15,1-1-26-15,-7-4-15 0,6 6-6 0,1-2-5 0,-1-4 3 16,-6 5 5-16,7-1 1 0,-1-4 0 0,1 6-3 15,-7-3 10-15,13 2 2 0,-7-1 6 0,1 0 2 0,-7 1 6 16,7-1 1-16,5 0-5 0,-5 1-8 0,-1 3-4 0,1-4-2 16,0 1-1-16,-1 3 3 0,8 0 3 0,-8-4 4 15,0 4-7-15,0 0-8 0,8 0-4 0,-8 0-5 16,1 4-6-16,-1-4-4 0,0 3 0 0,2-3 1 0,-8 4-4 0,6-1-2 16,-6-3 0-16,0 4-1 0,0 3-2 0,0-3 0 15,0 8 3-15,-6-6 0 0,6 5-1 0,-8 1 0 16,2 2 1-16,6-3-1 0,-6 3-1 0,-1 2 0 0,1-2 1 15,-1-3 1-15,0 3 1 0,1 1 0 0,0-3 1 0,0-2 1 16,6 1-3-16,-8 0 1 0,8 0-1 0,0-4 0 16,0 1 7-16,8 0 15 0,-8-5 8 0,6 3 7 15,6-1 0-15,-5 2 2 0,13 0-6 0,-8 1-13 0,8-4-8 16,6 3-7-16,-6-3-3 0,6 0-2 0,-7-2 0 0,8 3-5 16,5-2-21-16,-6-6-36 0,-6 3-45 0,5-7-70 15,2 3-136-15,-7-7-219 0,-1 3-100 0</inkml:trace>
  <inkml:trace contextRef="#ctx0" brushRef="#br0" timeOffset="157352.67">1120 10994 368 0,'7'0'370'0,"-7"0"-128"15,6 0-95-15,-6 0-62 0,0-4-36 0,0 4-13 16,0 0-5-16,-6 0-2 0,6 0-6 0,0 0 0 15,0 0 4-15,0 0-5 0,-7 0 2 0,7 0 5 16,0 0-3-16,0 0-6 0,0 4-3 0,0-4-1 0,0 0-1 16,0 0-4-16,0 0 9 0,0 3 6 0,0 1 10 15,0 0 7-15,-6 3 3 0,6 0 5 0,0 4 1 16,0 1 6-16,0 6 8 0,-7 0 3 0,7 0 3 16,0 8 5-16,7-1 10 0,-7 1 1 0,0 3-9 15,0 0-8-15,6 1-9 0,-6-5-10 0,7 4-19 0,-7-2-12 16,6-1-4-16,-6 3-6 0,0-7-3 0,0 3-2 15,7-6-3-15,-7-2-3 0,0 3-5 0,0-6 1 16,-7 1-7-16,7-4-34 0,0 0-43 0,7-4-55 16,-7 0-63-16,7-3-100 0,-7-4-145 0,0 0-159 15,0-7-54-15</inkml:trace>
  <inkml:trace contextRef="#ctx0" brushRef="#br0" timeOffset="157930.74">1309 11012 202 0,'0'7'481'0,"0"1"-160"15,0 0-128-15,0 1-87 0,6 3-47 0,-6 3-26 0,8-1-11 16,-8 1-6-16,6 3 0 0,-6 0 1 0,6 1 9 15,1-1 9-15,-1 3 9 0,7-1 9 0,-6 2 7 0,-1-4 0 16,8 0-5-16,-8 0-8 0,0 1-12 0,8-5-12 0,-8 1-9 16,0-3-7-16,1-2-3 0,-7 1-1 0,6-3-3 15,-6-1 2-15,0-4-2 0,0 5-1 0,0-5 1 0,0 2-1 0,0-5 1 16,0 2 0-16,0-2 0 0,0 0 2 0,-6 0 0 0,6-2 0 16,-7 2-1-16,1-5-1 0,0 2-1 0,-1-1-5 15,-6-3-2-15,7 0-6 0,-8-1-4 0,1 1-2 0,0 0-4 16,7 0 0-16,-7-1 4 0,-1 1 1 0,2-1 2 0,5 4 4 15,-6 2 4-15,7-4 4 0,-7 4-2 0,6-2 4 16,7 4 1-16,-7 0 1 0,7 0 2 0,0 4 6 0,0-2 5 16,0 4 0-16,7 0 6 0,0 2 5 0,-1-1 4 0,7 3 6 15,0 2 2-15,0 3 7 0,7-5 6 0,-7 6 6 0,6-6 6 16,0 5 6-16,1-3 8 0,0 1 5 0,-1 3-2 16,1-7-6-16,0 7-9 0,-7-5-15 0,6-4-13 0,-6 5-15 15,1-6-9-15,-2 2-8 0,2-1-17 0,-2-3-37 0,-5 0-45 16,6-4-58-16,-6 0-81 0,5-4-127 0,-5 0-189 0,6 0-98 15</inkml:trace>
  <inkml:trace contextRef="#ctx0" brushRef="#br0" timeOffset="160322.12">1771 11169 120 0,'0'0'393'0,"0"0"-110"0,-6 0-96 0,6 0-74 0,0-4-50 16,0 4-28-16,0 0-12 0,0 0-7 0,0 0 0 0,-6 0 1 15,6 0 2-15,0 0 1 0,0 0 5 0,0 0 4 0,0 0 5 16,0 4 2-16,0-4 2 0,0 0-1 0,0 0-4 16,0 0-6-16,0 4-8 0,0-4-13 0,0 0 0 0,0 4-3 15,0-1-2-15,0 2-1 0,0 2 1 0,0-5 7 0,0 6-5 16,0 0 0-16,0-1-2 0,0 1 1 0,-6-2 0 0,6 6 1 16,-7-5-1-16,7 4 0 0,0 0 0 0,-7 1-1 0,7-6 0 15,0 5-2-15,0 1 1 0,-6-2 1 0,6 2 0 0,0-5 0 16,0 3 1-16,0 2 2 0,0-5 7 0,0 1 4 15,0 2 3-15,0-2 3 0,0 0 7 0,6-2 6 0,-6 2 1 16,0-1 4-16,7 1 3 0,-7-6 3 0,7 4 12 0,-1 0-4 16,0-3-7-16,0 1-8 0,2 0-8 0,-2-4-4 0,7 4-19 15,-7 0 4-15,8-4 8 0,-8 4 6 0,6-4 3 0,-4 0 2 16,-2 2 0-16,0-2-6 0,8 0-11 0,-8 0-4 16,1-2-6-16,-1 2-3 0,0 0-1 0,1 0 0 0,0-4 2 15,-1 4-3-15,-6-4-2 0,6 0-6 0,-6 4-13 0,8 0-17 16,-2-4-21-16,-6 0-23 0,6 4-25 0,-6-7-20 0,0 5-17 15,7 2-23-15,-7-6-37 0,0 0-58 0,0 2-95 0,0-3-133 16</inkml:trace>
  <inkml:trace contextRef="#ctx0" brushRef="#br0" timeOffset="160609.44">1674 11129 436 0,'-13'-3'284'0,"7"3"-122"0,-8 0-75 0,8 0-40 0,-7-4-15 15,0 4-9-15,0 0-2 0,0-4-3 0,0 4 0 0,0 0-1 16,0 4-3-16,-1-4-5 0,8 4-3 0,0-4-1 0,-7 3-1 15,6 1 4-15,1-4 0 0,-1 3 4 0,7 1 2 0,-6 0 0 16,6-4-1-16,0 3-4 0,-6 1-2 0,6 0-6 16,6-1-7-16,-6 2-11 0,0-5-17 0,6 2-31 0,1-2-53 15,6 0-76-15,0 0-118 0,-1 0-134 0</inkml:trace>
  <inkml:trace contextRef="#ctx0" brushRef="#br0" timeOffset="160813.04">1895 11286 58 0,'-12'4'667'0,"-1"0"-210"0,-7 0-191 0,0-1-123 16,1-3-68-16,-7 4-34 0,6-4-18 0,1 0-10 0,-7 0-6 15,6 0-2-15,0 0-5 0,1-4-10 0,-1 4-15 0,8 0-16 16,-2 0-20-16,8 0-20 0,0 0-22 0,6 0-28 15,0-3-38-15,0 3-62 0,0 0-92 0,6 0-117 0</inkml:trace>
  <inkml:trace contextRef="#ctx0" brushRef="#br0" timeOffset="162043.68">1974 11231 90 0,'0'-2'113'0,"0"2"-17"16,0 0-21-16,0 0-18 0,-6 0-19 0,6 0-13 15,0 0-11-15,0 2-10 0,0-2-14 0,0 0-23 0,0 0-33 16,0 0-49-16,0 0-64 0</inkml:trace>
  <inkml:trace contextRef="#ctx0" brushRef="#br0" timeOffset="162458.42">2013 11194 217 0,'0'0'262'0,"0"0"-49"16,0 6-44-16,0-6-38 0,0 0-32 0,0 0-28 16,-7 2-19-16,7-2-8 0,0 0-5 0,0 4 1 0,0 0 3 15,-6 3 1-15,6-3 5 0,0 4-1 0,0-1-2 0,-6 4-4 16,6-1-1-16,0 5-2 0,0-1-1 0,0 1-1 0,0-1 0 16,0-2 2-16,0 3-4 0,6 0-2 0,-6-1-6 0,0 1-2 15,0-1-5-15,6-3-5 0,-6 4-4 0,0-5-2 0,0 2-2 16,0-1-2-16,0 1-2 0,0-3-1 0,0 0-1 15,0-2-1-15,0 0-1 0,0 0-7 0,0-3-22 0,-6-4-34 16,6 4-44-16,0-4-67 0,0 0-113 0,0-4-184 0,-6 0-107 16</inkml:trace>
  <inkml:trace contextRef="#ctx0" brushRef="#br0" timeOffset="164794.6">5121 11217 512 0,'7'4'463'0,"-7"0"-179"15,0 2-127-15,0-1-74 0,-7 2-40 0,7 4-23 0,0 0-10 16,-7 0-5-16,7-1-1 0,-6 5-1 0,6-3-2 16,-7 2 2-16,1 1-1 0,6 0 0 0,0-4 1 0,-6 3-2 15,6-3 0-15,0 1 2 0,0 2-1 0,0-3-1 0,0 1-2 16,6-3 1-16,-6 3 1 0,6-4 0 0,-6 1-6 16,7 0-11-16,-1-2-12 0,1 0-14 0,0 0-15 0,-1 1-17 15,0-5-18-15,-6 2-15 0,8-2-27 0,-2-3-39 16,0 0-53-16,0 0-78 0</inkml:trace>
  <inkml:trace contextRef="#ctx0" brushRef="#br0" timeOffset="165263.06">5231 11107 549 0,'0'0'441'0,"8"0"-176"0,-2 3-120 0,-6 2-67 0,0-5-35 15,0 3-21-15,0 1-9 0,0 0-8 0,0 3-2 16,0 0-2-16,0 0-1 0,-6 4 0 0,6 0 3 0,0 0 9 16,0 3 4-16,-8 2 3 0,8 3 4 0,0-5 2 15,0 4-5-15,-6 0-5 0,6 1-4 0,0-2-3 0,6 3-4 16,-6-5 1-16,0 3-1 0,0-4 2 0,8 1 0 0,-8-5 1 15,0 2 1-15,0-1-1 0,0-5 0 0,0 2 0 16,0-1-3-16,0-3-2 0,0 0-2 0,0-4-1 16,0 0 1-16,0 4 0 0,0-4 1 0,-8-4 2 0,8 4 2 15,-6-4-2-15,6 0 0 0,-6-3-1 0,-8 5-1 0,8-6-1 16,0 0-2-16,-1 1 2 0,-6-1-4 0,6 2-4 16,1-2 3-16,-6 0 1 0,4 1 4 0,2 0 0 15,6 3 0-15,-6 1 4 0,-1 3-2 0,7 0-2 0,0 0-1 0,0 0 1 16,0 3 0-16,7 1 0 0,-7 0 2 0,6 3-1 15,0 0 4-15,2 5 6 0,-2-2 8 0,6 1 6 16,-5-1 4-16,6 5 4 0,0-3 1 0,1-2 4 0,-2 6 5 16,2-5 7-16,-2-1 0 0,8 1 4 0,-7-3 2 0,-1 3-9 15,2-4-10-15,-1 1-10 0,0-5-6 0,0 1-13 16,-7-1-33-16,2-3-40 0,-2 0-53 0,0-3-67 0,0-1-108 16,8-3-162-16,-8-1-135 0</inkml:trace>
  <inkml:trace contextRef="#ctx0" brushRef="#br0" timeOffset="165618.35">5408 11096 498 0,'-7'4'540'0,"7"0"-213"0,0 2-144 0,-6 2-89 0,6 3-47 16,-6-4-24-16,6 8-12 0,-8-3-5 0,8-2-1 0,0 9-3 15,0-5 1-15,0 1 0 0,0 3 0 0,8 0 0 16,-2 1-1-16,-6-5 1 0,6 5 0 0,1-5-2 0,-1 1 2 16,1-1-1-16,6 2 0 0,-7-2-1 0,8-3 3 15,-2 1-1-15,-5-2 1 0,6 1-2 0,0-3 2 0,0 0-3 16,0-6-1-16,-7 5 0 0,8-7-1 0,-8 4 1 15,1 0 0-15,-1-4 0 0,1 0 1 0,-1 0-1 0,1 0 1 16,5 0 0-16,-12 0 0 0,8-4 0 0,-2 4-3 0,0-4 2 16,1 1-6-16,-7-1-12 0,6 2-21 0,1-4-28 15,-7 0-38-15,6-2-66 0,-6-3-109 0,7 0-156 16,-7 0-102-16</inkml:trace>
  <inkml:trace contextRef="#ctx0" brushRef="#br0" timeOffset="165800.71">5499 11126 70 0,'-13'3'713'0,"7"-3"-201"0,-1 0-210 16,-6 0-137-16,-7 0-83 0,1 0-43 0,6-3-37 0,-6 3-25 15,5-4-31-15,-6 4-33 0,8-4-44 0,5 4-63 16,-6 0-44-16,13 0-50 0,0 0-50 0,0 0-96 0</inkml:trace>
  <inkml:trace contextRef="#ctx0" brushRef="#br0" timeOffset="165978.5">5421 11268 273 0,'-13'0'580'0,"6"4"-231"15,-13 0-152-15,8-4-94 0,-2 0-51 0,-5 0-27 16,6 0-12-16,-6 0-9 0,5 3-17 0,2-3-26 0,-2 0-34 16,8 5-42-16,-1-5-63 0,7 0-81 0,0 0-104 0,7 0-116 15</inkml:trace>
  <inkml:trace contextRef="#ctx0" brushRef="#br0" timeOffset="166374.92">5590 11243 465 0,'20'-7'372'0,"-7"2"-153"0,6-1-95 0,-12 2-53 0,6 0-27 15,0 1-15-15,-7-1-7 0,1 4-5 0,6-4-3 16,-7 4-5-16,-6 0-6 0,7 0-3 0,-1 0-2 0,-6 0 1 16,0 4-1-16,0-4 1 0,0 4 0 0,0-1 1 15,0-3 0-15,-6 4 2 0,6 4 0 0,-7-6-2 0,1 3 0 16,0 2 2-16,-1-3 0 0,0 3 1 0,-5 0 0 16,5 0 1-16,-6 1 1 0,6 0-1 0,-6 2 0 0,7 1-1 15,-1-3-3-15,1 2 2 0,0 2 7 0,-2 3 9 0,2-5 7 16,6 5 6-16,0-1 10 0,0 2 7 0,0-2-3 15,6 1-2-15,2-1 3 0,-2 1 1 0,7-5-2 16,0 6-1-16,0-5 0 0,7-4-4 0,-1 4-7 0,0-3-7 16,1-2-3-16,-1 2-6 0,1-1-6 0,0-3-6 0,-7 0-6 15,-1-4-22-15,2 0-36 0,-1-4-42 0,0-4-67 16,0 1-111-16,-7-3-185 0,8-6-115 0</inkml:trace>
  <inkml:trace contextRef="#ctx0" brushRef="#br0" timeOffset="168647.18">3198 11664 177 0,'0'0'256'0,"0"4"-87"0,0-4-65 0,0 0-45 0,0 0-23 16,0 4-11-16,0-4-4 0,0 0 0 0,-6 0 6 15,6 4 2-15,0-4 5 0,-6 0 2 0,6 0 4 16,-6 3-2-16,6-3-1 0,-7 0-4 0,7 0-6 0,-7 0-20 16,7 0 0-16,-6 3 0 0,6 1 0 0,-7-4 4 0,7 4 6 15,0-8 18-15,-6 4 2 0,6 0 6 0,0 0 8 16,0 0 9-16,0 0 12 0,0 0 8 0,0 0 7 16,6 4-2-16,-6-1-7 0,7 1-12 0,-7-4-15 0,6 4-13 15,8 0-12-15,-8-1-1 0,6 1-1 0,-4-1 6 0,4 4 3 16,8 1 1-16,-1-4-1 0,1 4-2 0,6 1-3 15,0-1-8-15,7 4-3 0,6-1-4 0,0 0-1 0,7 3-1 16,-1-3 3-16,7 4 7 0,1-5 4 0,12 9 2 16,-7-5 2-16,1 1-3 0,6 0 8 0,0 0-1 0,-6-4-5 15,6 4-1-15,-6-8-4 0,-1 3-2 0,-5-2-21 0,-2-1-30 16,-5 1-30-16,-1-2-35 0,-5-2-33 0,-1 0-43 16,-7 0-40-16,1-1-49 0,-1-3-83 0,1 0-156 0,-1 4-96 15</inkml:trace>
  <inkml:trace contextRef="#ctx0" brushRef="#br0" timeOffset="169819.43">5128 12100 74 0,'0'0'228'15,"-7"-3"-74"-15,7 3-50 0,-7 0-31 0,7-4-20 0,-6 4-6 16,-1-4-3-16,1 4-2 0,-7-4-1 0,6 4-5 0,1-3-3 16,0 3-2-16,-1-4-5 0,-6 4-5 0,6 0 0 15,1 0 2-15,-1-3 2 0,1 3-4 0,-1 0 2 0,1 0 3 16,-8-4 3-16,8 4 4 0,-7 0 0 0,-6-3 7 16,-1-1 2-16,-6 0 3 0,0 0-1 0,-14 1-7 0,8-2-1 15,-13-2-9-15,-1 0-7 0,1 0-6 0,-8-1-7 16,1 1-1-16,-6 0-3 0,6-1 0 0,-7 2-7 0,6 2-21 15,1-4-29-15,1 5-59 0,5-1-103 0,13 0-174 0,1 0-125 16</inkml:trace>
  <inkml:trace contextRef="#ctx0" brushRef="#br0" timeOffset="171240.23">5304 11939 462 0,'0'-4'487'0,"0"4"-185"0,0 0-133 0,-8-3-79 16,8 3-43-16,0 3-22 0,-6-3-13 0,6 0-5 0,-6 4 1 16,0 4 4-16,-1-1 12 0,7 3 11 0,-7 2 12 15,7 3 10-15,-6 2-14 0,6 2 7 0,-7 2-3 0,7 2-6 16,0-1-8-16,0-1-8 0,0 2 12 0,0 0-12 0,0-3-11 15,7 3-5-15,-1-1-3 0,-6-4-4 0,7 1-1 16,-7-1-1-16,7-4 0 0,-7 2-1 0,0-6-2 0,0 1-17 16,0-3-23-16,0-1-29 0,0-7-37 0,0 2-50 15,0-2-71-15,0 0-99 0,0 0-144 0,0-2-95 0</inkml:trace>
  <inkml:trace contextRef="#ctx0" brushRef="#br0" timeOffset="171735.58">5558 11843 539 0,'0'0'447'0,"0"0"-184"0,0 4-119 0,-7 0-71 0,7 0-35 0,-6-1-19 16,6 5-5-16,-7 2-1 0,7 1 6 0,0 5 6 16,-7 2 8-16,7 0 11 0,0 4 9 0,0 0 8 0,7 0 1 15,-7 0-3-15,7-1-4 0,-1-1-8 0,1 1-4 0,-1 2-1 16,7-2 1-16,-6-3 4 0,-1 1 2 0,0-4-1 16,8-2-12-16,-8 3-7 0,1-2-6 0,-1-7-9 15,1 5-6-15,-1-5-4 0,1 1 2 0,-7-6-3 0,0 6 0 16,0-8-2-16,6 0-1 0,-6 0-4 0,-6 0 1 0,6 0-2 15,0 0-1-15,-7-3 3 0,1-2-1 0,-1-1 3 16,-6-2 0-16,1 1-2 0,-2-1-2 0,1-2-3 16,0-1-2-16,0 0-2 0,-7-1-3 0,8 1-2 0,-8 1 1 15,7 2 2-15,-7-3 1 0,8 8 3 0,-2-4 3 0,2 3 4 16,5 4 1-16,0-4 1 0,1 8 0 0,-1-4 1 16,7 4 2-16,0-2 2 0,7 6 3 0,-1 3-1 0,1-3 1 15,6 2 3-15,-1 1 0 0,2 1 6 0,-1-1 9 0,7 0 7 16,-1-1 6-16,-6 2 6 0,7-1 4 0,-1 0-3 15,-6-4-6-15,6 0-6 0,1 1-8 0,-7-1-9 0,7-4-6 16,-7 1-3-16,-6 1-8 0,5-5-3 0,-5 2-17 16,0-4-34-16,-1 2-45 0,0-5-50 0,-6 1-52 0,0-3-75 15,0 0-98-15,0-8-155 0,0 5-84 0</inkml:trace>
  <inkml:trace contextRef="#ctx0" brushRef="#br0" timeOffset="172252.34">5851 11903 371 0,'0'3'505'0,"6"4"-189"0,-6 1-137 0,0-1-83 15,0 4-45-15,0 0-27 0,7 0-10 0,-7 4-7 16,0 0-2-16,0 2 2 0,0 2 6 0,0-1 6 0,0 5 5 16,0-6 3-16,0 2 2 0,0-1 1 0,0-3-7 15,0-1-7-15,0 1-4 0,-7-1-5 0,7 2-4 0,0-6-4 16,-6 2 2-16,6-5 0 0,0 1 0 0,0-2 3 0,0-2 0 16,6 0 6-16,-6-1 5 0,0 1 10 0,0 0 5 15,7 0 1-15,-1-2 2 0,1 3-5 0,0-2-2 0,5-3-4 16,-5 4-3-16,6 0 3 0,-7-4 11 0,8 3 5 15,-1-3-2-15,-1 0-3 0,2 0 0 0,-2-3-6 0,2 3-11 16,-1-4-7-16,-7 0-4 0,8 4-2 0,-8-8 0 0,0 6-5 16,0-2-11-16,-6-4-9 0,8 1-14 0,-2-1-18 15,-6 1-25-15,0 0-25 0,6-4-19 0,-6-1-28 0,0 3-44 16,-6-3-70-16,6 1-120 0,0-4-132 0</inkml:trace>
  <inkml:trace contextRef="#ctx0" brushRef="#br0" timeOffset="172464.88">5845 11880 257 0,'-7'0'716'0,"0"0"-241"0,1 0-187 16,-8 0-131-16,2-4-75 0,-8 4-40 0,1-4-18 0,-1 1-9 15,0 0-8-15,-5-1 0 0,-1-3-4 0,-1 3-2 16,1 0-1-16,6 0-1 0,-5 4 0 0,5 0-2 0,0 0 0 15,1 0-4-15,12 0-15 0,-5 0-26 0,5 4-24 16,7 0-30-16,7 0-31 0,-1-1-38 0,7 5-43 0,6-2-44 16,1 2-64-16,6-1-91 0</inkml:trace>
  <inkml:trace contextRef="#ctx0" brushRef="#br0" timeOffset="172624.39">5955 12027 198 0,'0'0'390'0,"-6"3"-145"0,-7 1-98 15,-1 1-55-15,2-5-23 0,-2 0-13 0,2 2-4 16,-8-2-6-16,1 4-8 0,5-1-7 0,-6-3-13 0,1 5-6 16,6-5-4-16,0 0-3 0,1 3-2 0,-2-3-2 15,1 4-3-15,0-4-22 0,6 4-36 0,7-4-53 0,0 0-88 16,0 0-143-16,7 4-138 0</inkml:trace>
  <inkml:trace contextRef="#ctx0" brushRef="#br0" timeOffset="173260.66">6085 12001 372 0,'0'0'443'0,"7"7"-151"0,-7-3-113 0,0 3-65 16,0 4-32-16,7 4-16 0,-7 0 2 0,0 3 3 0,0 4 1 16,0 0-7-16,6-1-13 0,-6 6-12 0,6-1-14 15,-6-4-9-15,7 3-9 0,-7-4-5 0,7 2-5 0,-7 0-26 16,6-6-43-16,0 2-81 0,-6-5-172 0,7 1-195 16,6-7-108-16</inkml:trace>
  <inkml:trace contextRef="#ctx0" brushRef="#br0" timeOffset="195692.53">6125 11185 60 0,'-7'-5'112'15,"7"5"-18"-15,0 0-25 0,-7-3-21 0,7 3-18 0,0-4-10 16,0 4-9-16,0 0-7 0,-6 0 4 0,6-4 4 0,0 4 3 15,0 0 7-15,0 0 4 0,0 0 3 0,0 0-2 16,0 4 5-16,0-4 6 0,0 0 5 0,0 4 4 0,0-4-3 16,0 3 3-16,0-3-1 0,0 5-5 0,0-2-5 15,0 1-1-15,6-2 1 0,-6 6-1 0,0 0-3 0,0-1-2 16,0 5-7-16,0-2-3 0,7 1-6 0,-7 0-2 0,0 4-4 16,0-5-3-16,0 5 3 0,0-1-2 0,0 1 0 15,0-3-3-15,0 3 1 0,0-1-2 0,0-3 0 0,0 4 1 16,0-5-3-16,7 5 1 0,-7-3-5 0,0-4-20 15,0 1-46-15,0-1-91 0,6-4-194 0,0 0-132 0</inkml:trace>
  <inkml:trace contextRef="#ctx0" brushRef="#br0" timeOffset="197538.25">6307 12019 7 0,'0'-3'131'16,"0"3"-13"-16,0 0-14 0,0 0-14 0,0-4-11 0,0 4-13 15,0-4-10-15,0 4-4 0,0-3-1 0,0-1-2 16,0 4-7-16,0-4-3 0,7 4 0 0,-7-4-3 0,0 4-1 16,0-2 0-16,0 2 2 0,6-4 0 0,-6 0-5 15,0 4-5-15,0-4-6 0,6 4-6 0,-6-3-1 0,7 3-4 16,-7 0-3-16,7 0-3 0,-7 0 1 0,6 0-4 0,0 0-1 16,1 0 1-16,-7 0 2 0,7 3 0 0,-1-3-2 15,-6 4 3-15,7-4-1 0,-7 4-1 0,0-4-2 16,0 4-2-16,0-2 2 0,0 6-1 0,0-1-2 0,-7-3 3 15,7 3 0-15,-6 1 2 0,-1 4-2 0,0-6 0 0,1 2 0 16,0 3 0-16,-1-4 1 0,0 0-1 0,1 0 0 16,0 1 0-16,-1-1 0 0,7 0 1 0,-6 0-2 15,-1 1 1-15,7-1 2 0,0 1 4 0,0-2 5 0,0 2 0 0,7 1 4 16,-1-3-2-16,1 1 0 0,5 0-1 0,2 2-5 16,-2-2-6-16,8 3-9 0,0-2-6 0,-1-1-12 15,1 0-21-15,-1 0-38 0,1-3-71 0,0 0-126 0,-1-8-159 16</inkml:trace>
  <inkml:trace contextRef="#ctx0" brushRef="#br0" timeOffset="198812.53">4633 12942 363 0,'6'0'384'0,"-6"0"-142"0,6 0-103 16,-6 0-60-16,0 0-32 0,7 0-16 0,-7 0-7 15,-7 0-7-15,7 0-1 0,0 0-2 0,0 0-3 16,-6 0-3-16,6 4-3 0,0-4 1 0,-6 5-2 0,6-5-1 15,-8 3-3-15,8 0 0 0,-6 1 3 0,0 0 1 0,6-1-1 16,-6 5 1-16,-1-1 3 0,7 0 0 0,-7-3 0 16,7 3-3-16,-6 1-1 0,6-1 1 0,-7-4-7 0,7 8 2 15,-6-3-1-15,6 0 2 0,0-1-1 0,-7 3 1 0,0-1 10 16,7 1-6-16,-6 1 2 0,6 0 3 0,-6 3 2 16,6-2 0-16,-6-2-4 0,6 5 1 0,-8 0-1 15,2-1-2-15,6 1-3 0,0-1 1 0,-6 2-1 0,6-2 1 16,-7 1 2-16,7-5-7 0,-6 2-29 0,6-1-65 0,0 0-138 15,6-4-201-15,-6 0-111 0</inkml:trace>
  <inkml:trace contextRef="#ctx0" brushRef="#br0" timeOffset="199306.23">4248 13508 346 0,'6'2'428'0,"1"6"-194"0,-7-4-129 0,7-1-65 15,-7 1-36-15,0 0-17 0,0 0-3 0,-7-4 8 16,7 2 6-16,-7-2-3 0,7 0-6 0,-6 0-5 16,6 5-1-16,0-5-3 0,-6 0 0 0,6 0 1 0,-8 3 4 15,8-3 6-15,-6-3-4 0,6 3-6 0,0 0-14 0,-6 0-20 16,6 3-29-16,0-3-36 0,0 0-40 0,0 0-48 0,0 0-56 15</inkml:trace>
  <inkml:trace contextRef="#ctx0" brushRef="#br0" timeOffset="199436.68">4280 13690 210 0,'7'11'209'0,"-1"4"-62"0,-6-8-52 0,7 3-41 16,0 2-25-16,-7-5-10 0,6 5-9 0,-6-1-5 15,0-5-4-15,0 2 0 0,0-1-1 0,0 1-3 0,0-1 0 16,0 0-10-16,0-3-21 0,0-1-27 0,0 1-30 15,0-4-41-15,0 0-48 0,0 8-50 0</inkml:trace>
  <inkml:trace contextRef="#ctx0" brushRef="#br0" timeOffset="199584.29">4333 13979 163 0,'0'11'224'0,"6"0"-59"0,0 1-44 15,1-2-36-15,0 1-35 0,-1 1-21 0,-6-1-15 16,0-4-6-16,0 4-4 0,0-4-1 0,0 0 0 0,0 0-3 15,0 2-2-15,0-6-9 0,0 4-13 0,0 0-17 0,0-4-23 16,-6 2-33-16,6-1-37 0,0-4-49 0,0 3-55 16</inkml:trace>
  <inkml:trace contextRef="#ctx0" brushRef="#br0" timeOffset="199702.49">4345 14203 344 0,'7'4'298'0,"0"-2"-98"16,-1 3-75-16,1-2-45 0,-1 1-35 0,-6 0-20 15,6-4-14-15,2 4-13 0,-8-4-20 0,0 3-39 16,0-3-60-16,0 0-102 0,0 0-162 0</inkml:trace>
  <inkml:trace contextRef="#ctx0" brushRef="#br0" timeOffset="204177.97">6261 12521 240 0,'6'-3'342'0,"2"-1"-116"15,-2 4-88-15,7-3-48 0,-13-2-23 0,7 5-19 16,-1 0-6-16,1 0-6 0,-1-2-7 0,-6 2-1 16,6 0 0-16,1 0 7 0,-7 0 3 0,7 0 2 0,-7 0-4 15,0 0-3-15,6 0-10 0,-6 0-9 0,0 0-6 0,0 2-6 16,0-2-2-16,0 5-2 0,0-2-1 0,0 1 1 16,0 3-1-16,-6-3 3 0,6 3-1 0,-7 0-1 0,0 0-5 15,1 2-11-15,-7-3-8 0,7 2-14 0,-8-1-19 0,2 4-23 16,-2-4-33-16,-5 0-49 0,6 1-78 0,-6 0-103 15</inkml:trace>
  <inkml:trace contextRef="#ctx0" brushRef="#br0" timeOffset="204742.02">6275 13108 296 0,'0'0'378'0,"0"0"-161"0,6 0-105 0,-6 0-58 15,0 0-27-15,0 0-7 0,6 0 7 0,1 0 6 16,-7-4 5-16,13 4 1 0,-6-3-1 0,-1 3-8 0,0-4-9 15,8 0-1-15,-8 4 1 0,0 0 3 0,1-4 1 0,6 4 1 16,-6 0 0-16,-1-3-6 0,1 3-3 0,-1 0-7 16,1 0 0-16,-1 3 1 0,0-3-4 0,-6 4 1 0,8-4-13 15,-2 4 7-15,0 0 0 0,-6-4-2 0,7 3 2 16,-1 1-1-16,1 3 12 0,-1-4-7 0,1 1 0 0,-7 4-4 16,6-1 1-16,1-4-2 0,0 4 0 0,-1 1-1 0,0 3 0 15,1-3 0-15,0 2 0 0,-1-1 1 0,-6 1 1 16,6 0 0-16,-6 6 0 0,0-9-1 0,0 4-1 15,0 0-1-15,-6-1 1 0,6 2 0 0,-6-5 0 0,6 3 0 16,-7 2 0-16,7-5 0 0,-7 5 0 0,7-1-10 0,0-4 0 16,0 4-5-16,0-4-12 0,0 4-16 0,7 1-20 15,-7-2-14-15,7 1-42 0,5-3-61 0,1 2-85 0,1-3-142 16</inkml:trace>
  <inkml:trace contextRef="#ctx0" brushRef="#br0" timeOffset="208575.13">814 11210 140 0,'6'-4'262'0,"1"0"-81"0,6 2-64 0,-6-4-42 16,-1 4-31-16,0 2-20 0,2-4-10 0,-2-4-1 15,-6 8-3-15,6-7-2 0,0 3-2 0,-6 0 1 16,7 2 0-16,-7-6-4 0,7 4 2 0,-7 0-2 0,6 1 3 15,-6-5 2-15,0 5 3 0,7-1 0 0,-7 1-1 16,6-1 2-16,-6-3-2 0,6 2-3 0,2 2-5 16,-2-4 2-16,0 3-1 0,0-3-3 0,8-1 0 15,-1 5-2-15,0-4 2 0,6 3-2 0,-5-3 2 16,5 3 1-16,1-4 0 0,6 4 2 0,-7-3-1 16,7 0 1-16,-6 0 3 0,6-1 0 0,0 1 1 0,0 0 3 15,0 0 2-15,0-1-2 0,6 1 0 0,-5 3 1 0,-1-3 3 16,6-1-1-16,-6 5 2 0,7-4 3 0,0 3 3 15,-7 1-2-15,6-1-3 0,1 0 0 0,-1 4-3 0,1 0-3 16,-1 4-2-16,1-4 1 0,0 7-2 0,0-3 0 0,-1 0 1 16,7 2-2-16,-6 2-1 0,-1-1-3 0,7 4-2 0,-7 0 1 15,8 0-1-15,-7 0 0 0,6 0 1 0,-7 3 2 16,7 2 0-16,-6-2 3 0,6 1 2 0,0 3 4 0,-7 1 1 16,1-1 1-16,-1 3 1 0,1 2-1 0,-7-1-5 0,7-1-2 15,-13 2-2-15,6-1-3 0,-7 0-2 0,1 3 0 0,0-2-1 16,-2-1 0-16,-4 3 0 0,-1-3-1 0,-7-1-1 15,1 2 1-15,0-4 0 0,-7 3 1 0,0-4-1 16,-7 0 1-16,0 4 1 0,1-4 0 0,-1 4 1 0,-5-3 1 16,-2 3 1-16,-5 0-1 0,-1-4-2 0,0 4 0 0,2-1 1 15,-9 2 0-15,1-5 1 0,0 4 0 0,0-4-1 0,-1 1 2 16,1-5-3-16,-6 1 1 0,7 0 1 0,-9-1-1 16,9-3 3-16,-8 1-2 0,0-2 0 0,0-2 2 0,1-1-1 15,-1 0 2-15,1-3 1 0,-1 0 1 0,-5 0 3 0,-1-4 0 16,5 0-2-16,-5 0 1 0,1-4-2 0,-1 0 1 15,-1 0-2-15,7-3 0 0,1 0-1 0,-1-1 0 0,1 1 2 16,6-1 2-16,-7-3 3 0,7 0 4 0,-6 1 13 0,5-1-4 16,-5-4 0-16,-1 1-4 0,7-5-2 0,-6 1-2 0,-1 0-12 15,1-2 3-15,-1-1-1 0,1-1 1 0,-1-4-2 16,1 1-2-16,-1-2 0 0,-7-2-3 0,8 0 1 16,6 0-1-16,-7 0 0 0,8-5-1 0,-1 5 0 15,6 0-1-15,0 0 1 0,1 0 0 0,5 3 2 0,2-3-1 16,5 4-7-16,7-2-8 0,7 6-18 0,-1-5-23 15,8 4-32-15,11-1-35 0,1 2-55 0,6-1-108 16,15 4-157-16,-2 3-75 0</inkml:trace>
  <inkml:trace contextRef="#ctx0" brushRef="#br0" timeOffset="-213222.04">1830 15097 95 0,'0'-7'538'0,"0"3"-158"0,6 1-154 0,-6-1-105 15,8 0-57-15,-8 4-34 0,0-4-30 0,0 4 0 16,0-3-1-16,0 3 4 0,-8-5-2 0,8 5 1 0,0-3 11 16,0 3-5-16,0 0-4 0,0-3-1 0,-6 3 0 0,6 0 1 15,0 0 0-15,0 0 0 0,0 0 0 0,0-3 2 0,0 3 1 16,0 0 0-16,0 0-1 0,0 3 1 0,0-3 0 16,0 0 0-16,-6 0 1 0,6 3 5 0,-6-3 0 0,-1 0 2 15,0 0 2-15,1 0 6 0,-7 0 0 0,-7-3 0 0,1 3 1 16,-1-3 0-16,-6-2 2 0,-6-2-6 0,-1-1-2 0,1 1-2 15,-1 0 2-15,-7-1-2 0,2 1 3 0,5 0 2 0,-12 0 1 16,5-1 0-16,1 1 0 0,-7 0-3 0,1 0-5 16,-1-1-2-16,1 4-3 0,-1-3-1 0,1 3-3 15,-1-2-1-15,0 1-2 0,0 2 0 0,7-1-1 16,7 1-1-16,-1 3-1 0,1-5 1 0,6 5 0 0,6 0 0 16,1 0 0-16,5 0 3 0,8 0 7 0,0 0 4 15,-1 0 7-15,1 0 7 0,6 5 4 0,6-2 2 16,1 4-4-16,-7 4-2 0,12 4-3 0,-4 3-3 15,4 8 4-15,1 3 9 0,0 7 6 0,0 5 1 16,7 3 9-16,-7 8 9 0,0-2 0 0,6 5-5 16,-5 1-2-16,-2-1-5 0,2 4-11 0,-2-1-7 0,-5 0-10 15,0-2-5-15,-1-2-6 0,-6-2-3 0,7-5-8 16,-14-6-16-16,7-1-28 0,-6-3-45 0,-1-8-49 16,0-4-54-16,1 1-63 0,-6-12-92 0,4 1-155 15,2-11-110-15</inkml:trace>
  <inkml:trace contextRef="#ctx0" brushRef="#br0" timeOffset="-212612.07">1929 14991 289 0,'0'-4'537'16,"0"0"-194"-16,0 4-160 0,0-4-96 0,0 4-52 0,-8 0-27 16,8 0-24-16,-6 4 4 0,6-4 7 0,0 0 6 0,0 4 6 15,0 0 2-15,0-1 13 0,0 5-3 0,6 2-1 0,2 5 0 16,4 0-1-16,1 6 3 0,7 2 6 0,0-1 10 15,-1 7 9-15,7 0 4 0,0 5 8 0,7-5 3 0,-1 4 1 16,1 0-1-16,-1-1 0 0,1-2 4 0,6 3 2 0,-12 0 4 16,5-3-1-16,1-5-6 0,-7 4-7 0,-1-3-4 15,-5-4-10-15,-7-3-9 0,0-2-4 0,-7-3-3 0,1 1 0 16,-14 1-4-16,1-5-1 0,-7-1 0 0,0 2-1 0,-13-2 2 16,-1 1 3-16,-11 0 7 0,-1 0 10 0,-7-3 0 0,-6 2 2 15,-6 1-2-15,-1-3-2 0,-6 4-5 0,-7-3-10 16,0 3-2-16,0-1-1 0,7 0-1 0,-13 0-10 0,13 0-6 15,-7 0 3-15,1-3 3 0,-8 2 1 0,8-3-1 0,-1 1 3 16,0-1-1-16,1-3-6 0,6-1-6 0,0 1-6 16,6-1-8-16,0 1-18 0,7-4-31 0,6 4-44 15,7-4-51-15,7 0-31 0,5 0-49 0,8 0-32 16,6-4-28-16,0 4-42 0,13-4-86 0,7 1-129 16</inkml:trace>
  <inkml:trace contextRef="#ctx0" brushRef="#br0" timeOffset="-211978.09">2085 15357 167 0,'-7'0'157'0,"0"0"-19"0,1 0-18 0,6-3-19 15,-6 3-16-15,-1 0-13 0,7 0-9 0,0-4-5 0,-7 4 3 16,7 0 3-16,0 0 5 0,0 0 1 0,0 0 1 0,0 0-2 16,0 0-5-16,0 0-3 0,0 0-4 0,0 0-1 0,7 0 2 15,0 0 3-15,-1 0-5 0,0 0-2 0,8 4-2 0,-1-1 1 16,6-3-2-16,0 4 2 0,1 4 10 0,13-6 10 15,-1 6 9-15,7-1 7 0,1 5 6 0,5-5-7 0,1 4-6 16,6-1-10-16,0 1-13 0,7 0-12 0,-1 0-15 16,1 0-23-16,0 1-2 0,-1 2-2 0,1-3-5 0,0 1 2 15,-8-5-7-15,2 0 7 0,-1 0-23 0,-13-3-31 0,0 3-25 16,-6-3-36-16,0-4-30 0,-14 0-32 0,1 0-32 16,-14-4-36-16,0 1-65 0,-6-5-115 0,-6 1-133 15</inkml:trace>
  <inkml:trace contextRef="#ctx0" brushRef="#br0" timeOffset="-211294.87">3851 15383 408 0,'0'0'430'0,"-7"-4"-169"0,7 0-121 16,-7 0-70-16,1 2-36 0,-1-4-18 0,-5 4-4 0,-2-2-2 15,8 1 6-15,-8-5 4 0,2 4 8 0,-8 0 8 16,7 0 7-16,-7 2 9 0,1 2 6 0,-1 0 8 0,1 2 1 16,0 2-1-16,-1 0-4 0,0 4-6 0,-5 3-7 15,5-1-14-15,0 2-9 0,1 3-2 0,-1 3-8 0,0-4-6 16,8 4-6-16,-8 1 3 0,1-2-3 0,5 3-7 0,2-5 1 16,-8 3 1-16,7-4 1 0,7 1-2 0,-8-4 1 15,1 3-1-15,6-2 1 0,-5-2-5 0,-1 2 1 0,6-1-5 16,-6-5-10-16,7 2-14 0,-8-4-17 0,2 3-19 15,5-3-23-15,-6-4-21 0,6 4-20 0,1-8-30 0,-8 4-52 16,8-8-83-16,0 5-130 0</inkml:trace>
  <inkml:trace contextRef="#ctx0" brushRef="#br0" timeOffset="-210694.97">3786 15148 98 0,'6'-4'455'0,"-6"1"-132"0,6 3-122 0,-6-4-83 16,6 4-51-16,-6 0-27 0,0 0-14 0,0 0-6 15,8 0 3-15,-8 0 5 0,0 0 2 0,0 4 3 0,6-1 4 16,0 5 10-16,1-2 7 0,-1 6 5 0,8-1 2 0,-2 0 0 15,8 4-2-15,-7-1-9 0,13 5-8 0,-6 3-7 16,12 0 0-16,-5 3-1 0,5 4 1 0,7-4 6 16,0 2 4-16,0-1 3 0,0 3-1 0,0-4-1 0,7 1 0 15,-7 4-7-15,0-5-6 0,1 1-5 0,-2 2-2 16,1-1-3-16,-6-2-4 0,-1 1-7 0,1 0-5 0,-7-5-4 16,0-2-4-16,-6-5-6 0,-7 1-10 0,0-7-17 0,-6 3-22 15,-7-8-24-15,6 1-28 0,-12 0-31 0,-1-1-32 16,0-6-37-16,-6 3-65 0,1-8-142 0,-2 5-127 0</inkml:trace>
  <inkml:trace contextRef="#ctx0" brushRef="#br0" timeOffset="-210308.79">4457 15683 197 0,'0'7'528'0,"-7"4"-186"16,0 0-143-16,1 4-81 0,-1 3-35 0,-5 4-7 0,-2 4 5 16,-6 0 7-16,8 3 6 0,-8 4 0 0,1-3-11 15,-1 2-15-15,0 1-16 0,1 3-8 0,-7-3-5 0,6 0-9 16,1-3-4-16,-7 3-1 0,6-4-5 0,0-3-7 0,1 3-5 16,-1-7-1-16,8 0-1 0,-8 0-6 0,7-1-3 15,0-4-5-15,0 0-18 0,-1-2-18 0,2-4-19 0,6 0-26 16,-1-4-25-16,0-3-26 0,1-1-22 0,-1 2-31 0,1-5-46 15,0-5-72-15,6 2-121 0</inkml:trace>
  <inkml:trace contextRef="#ctx0" brushRef="#br0" timeOffset="-209972.48">4033 16189 63 0,'-6'0'479'0,"-2"-8"-157"0,2 4-135 15,-6 1-84-15,-2-5-48 0,-5-3-19 0,-1 1-9 0,-6-5 0 16,0 1 0-16,-7-5 3 0,-6 0 0 0,1-3-6 0,-9 4-4 16,-5-8-3-16,-6 5-1 0,6-9-3 0,-13 5-2 15,6 0-2-15,-6-5-2 0,6 4-6 0,-6-3-7 0,7 7-8 16,-1-4-5-16,7 4-16 0,-1 0-7 0,2 0-13 0,5 4-20 16,7 0-40-16,6-1-59 0,1 2-78 0,12-3-134 15</inkml:trace>
  <inkml:trace contextRef="#ctx0" brushRef="#br0" timeOffset="-209225.96">4196 15562 63 0,'6'0'384'15,"-6"4"-106"-15,7-4-98 0,-1 0-70 0,-6 3-48 0,7-3-22 16,-7 0-9-16,6 0-3 0,-6 5 0 0,6-5 3 16,-6 0 1-16,8 3-4 0,-2-3 1 0,0 3 0 0,8 1 0 15,-8-4 3-15,0 4 4 0,7-1 5 0,1 1 4 16,6 4 3-16,-8-6 0 0,14 6 5 0,1-1 1 0,5 1 1 15,1 4-1-15,5-2-2 0,1-3 0 0,7 5-7 0,7-2-5 16,-2 1 1-16,-5-3 2 0,13-1-4 0,-8 0-5 16,8-3-2-16,-6 4-4 0,-1-5-10 0,0 0-7 0,-7-3-3 15,8 4-2-15,-8-4-5 0,-5 0-3 0,-1 0-9 0,-1 0-20 16,1 0-28-16,-13 0-29 0,7-4-36 0,-7 1-43 16,-6 0-53-16,0-1-74 0,-7-4-138 0,-1 5-118 15</inkml:trace>
  <inkml:trace contextRef="#ctx0" brushRef="#br0" timeOffset="-208592.56">5440 15313 362 0,'6'12'420'0,"-6"-3"-166"0,8 11-112 0,-8-3-60 0,6 10-31 16,0 1-12-16,-6 1-13 0,7 0 7 0,0 6 11 0,-1 1 8 16,-6-3 2-16,7 4 0 0,-1-1 7 0,0 1-7 0,1-1-11 15,0-3-12-15,5 4-11 0,-5-4-5 0,0-4-6 16,-1 4-6-16,-6-4-9 0,7-3-14 0,-1 3-21 0,-6-7-25 16,7 0-32-16,-7-8-36 0,0 1-46 0,0-3-70 15,0-2-104-15,0-6-123 0</inkml:trace>
  <inkml:trace contextRef="#ctx0" brushRef="#br0" timeOffset="-207726.25">5239 15038 130 0,'12'4'339'16,"8"0"-101"-16,-1-1-79 0,7 5-45 0,1-5-22 0,-1 5-12 16,6-5-2-16,1 5-8 0,-1-1-7 0,7-3-14 15,-6-1-5-15,6 1-1 0,7 3-2 0,-7-3 0 0,6 3-1 16,2-3 5-16,-9 3-7 0,15 0-7 0,-8 1-7 0,7-1-4 15,-7 0-3-15,8 1-5 0,-1-1-2 0,-7 0-1 16,1 4-4-16,0-4-3 0,0 2-1 0,-7-2 0 16,-1 0-1-16,2-4-3 0,-1 5 0 0,-7-4-1 0,1-1 24 15,-1 1-12-15,1-1-7 0,-7 2-3 0,7-5-7 0,-7 2-8 16,-6 2-28-16,5 0 6 0,-5 0 3 0,0-1 3 16,-1 1 4-16,1 3 6 0,-8-4 1 0,2 2 4 0,-2 2 3 15,-4-3 2-15,4-4 1 0,-5 3 2 0,-1 1-1 0,-6-4-1 16,7 0-1-16,-7 3-3 0,0-3 2 0,0 0 0 15,0 0 3-15,0 0 3 0,-7 0-3 0,7 4 5 16,0-4 3-16,-6 4 0 0,6-4 1 0,0 0 1 0,-7 0 4 16,7 0 0-16,0 0-2 0,-6 3-1 0,6-3 1 0,0 0 0 15,0 4 0-15,-6-4 1 0,6 5 0 0,0-3 0 16,0 3 0-16,0-3 1 0,0 6 2 0,0 0-4 0,0-1 1 16,6-1 4-16,-6 6 1 0,0-1 4 0,6 3 1 15,-6 5 6-15,7-1 3 0,-1 8 1 0,1 1 6 0,0 2 5 16,-1 0 4-16,6 7 5 0,-4 5-2 0,4-1 1 0,-5 4-3 15,6-4-6-15,0 4-8 0,0 0-5 0,-6-4-3 16,-1 1-2-16,7-2 0 0,-6-1 0 0,-7-6-1 16,0 2 0-16,6-5-2 0,-12 0-1 0,6-3-6 0,0-5-1 15,-7 2-1-15,0-4-2 0,1-2 2 0,0-2-2 0,-8-1 1 16,8-2-1-16,-7-2 0 0,0-3-1 0,-6 1 0 16,5-1 2-16,-5-7-4 0,-1 4 2 0,-6-8 1 0,0-3 0 15,-7-1-3-15,-5-2 1 0,-1-5 5 0,-1 1-4 16,1-5-1-16,-13 2 2 0,7-6 0 0,-8 0 0 0,-5-2 0 15,-1 4-1-15,-6-5 1 0,-7 0 1 0,7 0 4 16,-7 0-2-16,1 1 0 0,-1 4 2 0,0 2-1 0,1 0-4 16,-1 2-4-16,-6 5 0 0,6-3 1 0,0 5-1 0,7 2-1 15,0 1 3-15,7-1-8 0,5 5-13 0,1 0-19 16,7 3-26-16,6 0-24 0,-1 0-26 0,14 3-24 16,1-3-27-16,11 3-31 0,1 1-56 0,7 0-95 0,6 3-109 15</inkml:trace>
  <inkml:trace contextRef="#ctx0" brushRef="#br0" timeOffset="-206432.86">5017 15211 426 0,'-7'0'390'0,"1"0"-149"0,6 0-105 16,-6 0-62-16,6 0-35 0,-8 0-17 0,2 0-6 0,6 0-4 15,-6 0 1-15,6 2-3 0,0 6 10 0,0-4 7 0,0 4 6 16,0-1 13-16,0 3 11 0,6 2 12 0,-6-1 0 16,6 3-1-16,-6-3-3 0,8 0-7 0,-2 5-9 15,-6-7-4-15,6 7-2 0,1-3-6 0,-7 3-5 0,6-5-6 16,1 4-2-16,-7-1-8 0,6-3-3 0,-6 4-5 0,0-5-1 16,7 2-3-16,-7-1 1 0,0 1-1 0,0-6-2 15,0 2-1-15,0-5 0 0,0 1 0 0,0 4-1 0,0-8 1 16,0 2 0-16,0 3 0 0,0-5 0 0,0 0 1 15,0 3-1-15,0-3-1 0,0 0-1 0,0-3 0 0,0 3 0 16,0 0-2-16,0-7 0 0,0 3 1 0,0-4-1 16,0 1 0-16,0-3 1 0,0-2-3 0,0-3 1 0,0 0-2 15,0 1 1-15,0-1 2 0,0 1-6 0,6-1-1 16,-6-4-3-16,0 5 1 0,7-5-3 0,-7 1 0 0,0 3 2 16,0-3 5-16,0 4 0 0,0-1 1 0,0-3 1 0,0 3 2 15,0 1 2-15,0 3 0 0,0 3 3 0,0 0-1 16,0 1 0-16,0 5 3 0,0 2 1 0,0 0 0 0,0 0-3 15,7 0 1-15,-7 2 4 0,0 2-5 0,6 3-4 0,-6 5 2 16,6 1 2-16,1 3 1 0,0 3 2 0,-1-2 1 16,0 2 3-16,1-1 0 0,-1 0-1 0,1 0 0 15,0 1-2-15,-1-1 0 0,0-3-1 0,2 0 0 0,-2-1-2 16,0-3 1-16,-6 0-1 0,6-4 1 0,-6 0-1 0,0-3 0 16,7 0 2-16,-7 0-3 0,0-4-3 0,0 0-1 15,0 0-3-15,0 0-2 0,0 0 1 0,-7-4 1 16,7 0 3-16,0-2-1 0,-6-2 0 0,6-3 0 0,-6 0-10 15,6 0-3-15,-6-1-5 0,6-2-2 0,0 3-11 0,-8-3 5 16,8-1 9-16,0 1-2 0,-6 2 3 0,6-3 2 16,0 1 11-16,0-1-4 0,-6 4 2 0,6 4 4 0,0-1 3 15,0 6 2-15,0-3 3 0,6 2-1 0,-6 3-1 0,6 3 1 16,-6 2 3-16,8 1 0 0,-2 2-1 0,6 3 0 16,2 3 3-16,-8 1 0 0,13 3 0 0,-5 4 0 15,-2-3-2-15,8 3 0 0,-7 0-2 0,7-1-2 0,0 1-5 16,-8 0-16-16,2-2-29 0,-1-3-36 0,-1 2-51 0,2-5-88 15,-2-3-148-15,-4 0-156 0</inkml:trace>
  <inkml:trace contextRef="#ctx0" brushRef="#br0" timeOffset="-205028.12">2841 15034 247 0,'6'0'373'15,"-6"0"-130"-15,6 4-99 0,-6-4-61 0,0 4-32 0,0 0-9 16,7-1-3-16,-7 2 6 0,0 1 7 0,6 2 7 0,-6-1 1 16,7 8 1-16,-7-5 1 0,7 5 1 0,-1-1 0 15,0 1 3-15,2-1 0 0,-8 3-1 0,6-8-9 0,0 7-8 16,1-5-9-16,-7 3-10 0,6-3-9 0,1 1-8 16,-7-2-4-16,0 1-3 0,6-4 0 0,-6 4-4 0,0-3 2 15,0-1-2-15,0 0 0 0,7 0-1 0,-7-3 0 16,0 3 1-16,0-2-1 0,0-3-1 0,0-2 0 0,0 4 1 15,0-4 1-15,0 0-1 0,0 0 1 0,0 4 0 0,0-4 2 16,0 0-2-16,0-4-2 0,-7 4-1 0,7 0 1 16,0-4 1-16,0 2-4 0,0-3 1 0,0-2-2 15,-6 0 3-15,6-4-2 0,-7 0 1 0,1-4-2 0,6 4 2 16,-7-6-1-16,7 2-5 0,-6-5-6 0,0 2-6 0,6-2-6 16,-8 0-1-16,2-2-7 0,6 1 1 0,0-1 5 15,-6 0 1-15,6 3 7 0,0-3 5 0,0 7 5 0,6-3 7 16,-6 3 3-16,6 5 6 0,-6-1 0 0,8 3 2 0,-2 5 1 15,0-1-1-15,1 0 3 0,-1 4 1 0,1 4 5 16,-1 0 3-16,7-1 3 0,-7 5 5 0,8-1 1 0,-1 4 4 16,6 4 3-16,-6-4 4 0,1 7 5 0,5-4 5 15,0 6 11-15,-5-6 7 0,5 4 1 0,1 0 0 0,-1 0-1 16,1 1-9-16,-7-2-13 0,6 2-12 0,-5-4-12 16,5 0-7-16,-13-4-9 0,8 0-3 0,-2-4-2 0,-5 5 0 15,6-6 1-15,-7-2-1 0,-6 3-1 0,7-7-1 16,-7 4-3-16,0-4-6 0,7 4-2 0,-7-4-1 0,0 0 0 15,0 0 0-15,-7 0 1 0,7-4-1 0,0 4-6 16,-7-7-7-16,1-1-8 0,0-3-11 0,-1 1-10 0,0-2-8 16,-5 2-6-16,5-9-4 0,0 4 1 0,1-4 6 15,-1 2 2-15,1-2 8 0,0-3 11 0,-2 5 12 0,2-3 7 16,0 6 7-16,0-1 10 0,6 4 5 0,0 0 5 0,-7 4 0 16,7 4 2-16,7-1 2 0,-7 0 0 0,0 4-1 15,6 4-1-15,0 0 1 0,8-1 2 0,-2 4 1 16,-5 4 0-16,13 0 12 0,-8 1-3 0,8 2-2 0,0 1-3 15,-1 0-3-15,1 3 0 0,0-4-14 0,-1 1-1 0,1 0-13 16,-8-1-26-16,8 1-33 0,-7-4-46 0,0 1-68 16,0-5-105-16,-7 0-159 0,1 0-88 0</inkml:trace>
  <inkml:trace contextRef="#ctx0" brushRef="#br0" timeOffset="-204160.69">1453 15265 370 0,'0'0'611'0,"6"4"-192"15,0-4-167-15,-6 0-114 0,8 0-66 0,-8 4-31 16,6-4-13-16,-6 0-8 0,0 3 3 0,6-3 4 0,-6 0-2 16,0 3 0-16,7 2 2 0,-7-5 2 0,6 0 4 0,-6 3 2 15,0 1 7-15,7 0 1 0,-7-1-4 0,0 1 0 16,6 3-1-16,-6-3-2 0,0 3-3 0,7 0 1 0,-7 0 6 15,0 1-1-15,0 4-3 0,6-5-4 0,-6 3-2 0,0 2-2 16,0-5-8-16,6 3-5 0,-6-2-2 0,0 3-2 0,8-4-4 16,-8 4-3-16,6 0 0 0,-6-4-4 0,6 1 0 0,-6 4 0 15,7-5 3-15,0 1 1 0,-7-2 4 0,6 2 5 16,0-1 1-16,1 1 3 0,-1-6-1 0,8 6 0 0,-2-4-4 16,-5 3-2-16,6-3 1 0,7 3-5 0,-7-3-1 0,-1-1 0 15,8 1-2-15,-7 0 0 0,7-1-3 0,0-3-1 0,-8 5-1 16,8-5-4-16,-7 0-6 0,0 3-15 0,6-3-21 15,-5-3-31-15,-8-2-39 0,7 2-38 0,0-1-35 0,-6-3-25 16,-1 0-25-16,0-4-22 0,1 0-42 0,-7 0-75 0,7-4-105 16</inkml:trace>
  <inkml:trace contextRef="#ctx0" brushRef="#br0" timeOffset="-203941.74">1661 15225 501 0,'-6'0'470'0,"6"0"-179"0,-7-4-125 0,-6 4-80 0,0 0-42 0,0 0-17 16,0-3-10-16,0 3-9 0,-6 0-3 0,-1 0-2 16,0 0-1-16,1 3-3 0,6 1 1 0,0 0-2 0,-1 0-9 15,2-1-7-15,-2 4-12 0,1-2-13 0,7 1-15 0,0 2-19 16,6-5-27-16,0 5-33 0,6-5-49 0,0 0-81 15,1 2-113-15</inkml:trace>
  <inkml:trace contextRef="#ctx0" brushRef="#br0" timeOffset="-203785.63">1596 15363 322 0,'-7'8'427'0,"1"4"-172"0,-7-1-125 0,7 3-76 0,-1-3-51 16,-6 0-39-16,7 0-44 0,-2 1-60 0,2-6-83 0,0-2-127 16</inkml:trace>
  <inkml:trace contextRef="#ctx0" brushRef="#br0" timeOffset="-202916.41">1909 15379 625 0,'12'0'725'0,"2"4"-226"0,-1-1-190 0,-7 1-132 16,8 4-81-16,-8-1-38 0,0-4-16 0,0 5-7 0,2 2-2 15,-8-2 2-15,6 3-3 0,0-3-6 0,1 2-7 0,-7 5-2 16,7-3-6-16,-1 2-4 0,1-3-1 0,-1 3-7 0,0-3-10 15,1 0-27-15,0 0-45 0,-1-4-51 0,0 4-63 0,1-7-89 16,0 3-149-16,-1-7-166 0,7 4-66 0</inkml:trace>
  <inkml:trace contextRef="#ctx0" brushRef="#br0" timeOffset="-201892.23">5936 15574 210 0,'0'-5'265'0,"-7"5"-78"0,7-3-63 0,0-1-42 0,0 4-23 15,0-4-10-15,0 1-3 0,-7 3 0 0,7 0 1 16,0-4 2-16,0 4 0 0,0 0-2 0,0-3-1 0,0 3 4 16,0 3 1-16,0-3 5 0,0 4 4 0,0-4 6 0,7 3 0 15,-7 5 1-15,0-5-4 0,7 5-3 0,-7-1-6 16,6 0-6-16,-6 1-4 0,7 4-4 0,-7-3 1 15,0-1-7-15,0 4-3 0,0 2-3 0,0-3-5 0,-7 3-4 16,7 1-4-16,0 0-4 0,-6 0-3 0,-1-1-1 0,7 1 0 16,-7-1-2-16,1 1-4 0,6 0 7 0,-6-4-7 15,6 3 0-15,-7 1-3 0,7-4 1 0,0 0 1 0,-7 0-2 16,7-4 5-16,0-3 3 0,0 3 7 0,7 0 7 0,-7-3 3 16,7 3 7-16,-7-2 0 0,6-5 1 0,0 7-2 15,8-5-5-15,-1-2-6 0,-7 5-8 0,8-5-1 0,-2 3-2 16,1-3-5-16,7 0-2 0,-7 0-1 0,6-3-2 15,-5-2-4-15,5 3 0 0,1-5-11 0,-8 2-13 0,8-2-17 16,-7-4-23-16,0 4-27 0,0-4-30 0,0 0-27 16,-6-3-24-16,5-1-28 0,-4-4-45 0,-8 1-74 0,6 0-122 15,-6-1-80-15</inkml:trace>
  <inkml:trace contextRef="#ctx0" brushRef="#br0" timeOffset="-201670.66">5916 15459 130 0,'-6'0'767'0,"-1"-4"-139"0,-6 2-251 0,0-3-171 0,0 5-109 16,-6-3-59-16,-7-1-28 0,-1-3-8 0,1 3-1 0,0 0-1 15,-7 1 0-15,7-1-6 0,-6 4-14 0,-1 0-15 16,7-3-16-16,-6 3-16 0,5 3-21 0,8-3-15 0,-7 4-15 15,6-4-17-15,8 3-25 0,4 1-41 0,2 0-70 16,6 3-113-16,6 0-108 0</inkml:trace>
  <inkml:trace contextRef="#ctx0" brushRef="#br0" timeOffset="-201474.04">6014 15647 556 0,'-7'3'513'0,"-6"1"-210"0,6-1-132 15,-11 5-80-15,4-4-44 0,-5 3-27 0,5-4-18 16,-5 5-21-16,6-5-23 0,0 1-25 0,0 3-31 16,6-3-31-16,1 3-34 0,0-3-41 0,6 0-54 0,0-4-85 15</inkml:trace>
  <inkml:trace contextRef="#ctx0" brushRef="#br0" timeOffset="-200990.34">6118 15738 189 0,'7'0'390'0,"-1"0"-138"0,0 0-101 16,1 0-61-16,-7-4-31 0,7 4-14 0,-1-4-5 0,1 1 4 15,-7 0-1-15,6 3-2 0,0-4-4 0,-6 0-3 0,7 0-1 16,-7 4-5-16,7-3-4 0,-7 3 2 0,6-4 1 15,-6 4 1-15,0 0-7 0,6 0 3 0,-6 0 0 0,0 0-7 16,0 0 3-16,8 0-6 0,-8 0 3 0,0 0-3 16,0 0-2-16,6 0 0 0,-6 4-6 0,0-1 0 0,0-3-2 15,0 0 0-15,0 4-1 0,0 0-2 0,0 0 6 0,0-1 2 16,0 0 4-16,0 1 1 0,-6 3 1 0,-2 1 2 16,2 4 1-16,0-6-1 0,-1 5-3 0,0 1-2 0,1-2 0 15,0-2 0-15,-7 3-2 0,6 0-4 0,0 0-1 16,1-4 0-16,0 4 2 0,6-4 6 0,-7 4 8 0,7-4 12 15,0 0 13-15,7 1 15 0,-1 4 11 0,0-5 7 16,1 3 36-16,6-2-17 0,6 3-17 0,-5-4-15 0,6 0-15 16,-1 1-16-16,7-1-46 0,-6 0 6 0,6-3-1 0,-7 0-9 15,1 0-25-15,6-4-36 0,-7-4-42 0,1 0-54 16,-8-3-60-16,8-4-78 0,-13-4-112 0,-1 1-138 16,1-6-70-16</inkml:trace>
  <inkml:trace contextRef="#ctx0" brushRef="#br0" timeOffset="-198588.1">2071 16496 638 0,'0'0'480'0,"-6"-3"-180"0,6-1-129 0,-6 1-79 16,-1 3-42-16,0 0-18 0,-5-5-5 0,-8 3 6 0,1-3 10 16,-1 5 9-16,-6-4 11 0,-7 1 8 0,1-1 12 0,-1 4 2 15,-13-3 13-15,7 3 5 0,-6 3 1 0,-7-6-4 0,-1 3-1 16,2-4 0-16,-8 0-13 0,-7 1-9 0,1 3-7 15,0-4-6-15,-13 0-14 0,6 4-14 0,-5-3-10 16,-2 3-6-16,-6 0-7 0,7 0-7 0,6 3-1 0,-6-3-4 16,6 8 1-16,7-5-2 0,0 5-1 0,6 2 0 15,1-1-1-15,13 1 5 0,-2-3-4 0,9 5 1 16,5-2 1-16,7 1 1 0,0 0-2 0,6-3-1 16,14 3 3-16,-7-4 0 0,7 0-2 0,6 4 0 15,6-4 1-15,0 1 2 0,1 0 27 0,6 2-13 16,0-3-5-16,0 5-7 0,6-2 0 0,-5 2-1 0,5 3-30 15,-6-1 11-15,6 8 7 0,-5 0 3 16,-2 4 3-16,2 7 2 0,-1 3 7 0,-1 7 7 0,2 9 11 16,-2 3 40-16,2 7-6 0,-1 4-2 0,0 4-4 15,-6 0-9-15,5 2-10 0,-6-1-39 0,2 2 2 0,-2-4-8 16,0 4-23-16,-6-3-39 0,0-4-44 0,0 4-56 16,0-8-63-16,-6 1-55 0,0-9-47 0,-2-3-62 15,2-3-121-15,-6-7-112 0,5-5-29 0</inkml:trace>
  <inkml:trace contextRef="#ctx0" brushRef="#br0" timeOffset="-197939.74">2136 16481 261 0,'-6'-2'545'15,"6"2"-192"-15,-6 0-154 0,-1 0-97 0,7 0-56 0,-6 0-26 16,-1 0-14-16,1 0 0 0,-1 2 3 0,1 3 8 15,6-2 11-15,-7 4 13 0,0 5 12 0,7-2 9 0,0 12 8 16,0 0 5-16,7 4 1 0,0 3-2 0,-1 4-1 0,1 4-4 16,-1 3-1-16,7 0-4 0,-6 8-1 0,5-4 5 0,2 4-1 15,5-1 5-15,1 1 1 0,0-1 1 0,-1-2-3 0,7 1-9 16,0 2-1-16,-6-4 3 0,6 1-8 0,-1-8-6 0,-5-1-5 16,0-4-4-16,-1 2-9 0,1-9-14 0,-7 0-13 0,0-5 1 15,0-3-1-15,-6-1-8 0,-1-6-2 0,-12 2 1 16,-1-2 10-16,-6-5-4 0,-7-3-7 0,-6-2 8 0,-7 0 1 15,-5-2 0-15,-7-6 0 0,-8 1-1 0,-6-1 2 0,1-3-2 16,-14 4-4-16,0-5 0 0,-13 2-2 0,8-2 1 0,-2 5 3 16,-5-1 0-16,-1 2 2 0,0-2 3 0,-6 1 2 0,0 3 0 15,-7 0-1-15,0-3 0 0,0 7 0 0,1-3-5 0,-1 3-1 16,13-4-2-16,0 4-4 0,8 4-2 0,4-4-10 16,8 0-18-16,13 3-28 0,1 2-26 0,4-3-31 15,15-2-30-15,6 4-21 0,0 0-11 0,13 0-5 16,0-4-7-16,6 3-9 0,14-3-28 0,6 0-62 0,0 0-104 15,6 0-127-15</inkml:trace>
  <inkml:trace contextRef="#ctx0" brushRef="#br0" timeOffset="-195676.59">1153 16266 116 0,'0'3'90'0,"-6"1"-35"0,6-1-24 0,0 2-18 0,-7-3-14 15,7 2-14-15,0-4-17 0,0 0-26 0,0 0-34 16</inkml:trace>
  <inkml:trace contextRef="#ctx0" brushRef="#br0" timeOffset="-195472.91">749 16177 36 0,'-13'-3'122'16,"0"-1"-54"-16,-1 0-56 0,2 4-54 0,-1-4-55 15</inkml:trace>
  <inkml:trace contextRef="#ctx0" brushRef="#br0" timeOffset="-195108.11">606 16141 189 0,'0'0'182'0,"0"0"-25"0,0-4-27 16,6 4-27-16,-6 0-23 0,0-4-11 0,0 4-5 0,6-3 0 16,-6 3-1-16,0 0 1 0,0-4 2 0,7 4 4 15,-7-3-1-15,0 3-3 0,0 0 2 0,0 0-3 16,0 0-3-16,0-4-9 0,0 4-7 0,0 0-4 15,0 0-2-15,0 0-1 0,0 0 7 0,0 4 2 16,0-4 2-16,0 3 6 0,0 1 1 0,7 3 5 0,-7 1-5 16,0-1 6-16,0 3 4 0,6 2-5 0,-6-1-3 15,6 0-7-15,-6 4-6 0,7-1-10 0,-7-2-8 16,7 2 0-16,-1-3 0 0,1 3-2 0,-1-3 3 16,7 0 10-16,-6 1 5 0,5-5 2 0,-4 0 0 15,4 4 12-15,-5-7 11 0,6 3 6 0,0-4 3 16,-7 2 0-16,8-1-1 0,-2-1-9 0,2 1-17 0,-2-4-17 15,8 0-10-15,-7 0-11 0,1 0-5 0,4 0-7 16,-4 0 7-16,5-4-6 0,-5 1-1 0,4-1-4 16,-4-1-12-16,5 2-16 0,-5-4-33 0,-2-1-23 15,-5 1-33-15,0 0-50 0,5 0-45 0,-12-1-39 16,7-7-44-16,-14 4-18 0,7 1-29 0,-6-5-41 0,-7 1-83 16,6-1-90-16</inkml:trace>
  <inkml:trace contextRef="#ctx0" brushRef="#br0" timeOffset="-194887.62">775 16064 661 0,'0'0'660'15,"0"-3"-229"-15,-7 3-185 0,1 0-120 0,-1 0-66 16,-6 0-30-16,0 0-14 0,-7 0-8 0,1 0-3 15,0 0-3-15,-1 3-1 0,1 1-7 0,-7 3-14 16,6-4-16-16,7 6-23 0,-1-3-22 0,2-2-25 16,-1 3-24-16,6 5-12 0,1-5-19 0,6 0-40 0,6 0-78 15,1 1-131-15,6-1-99 0</inkml:trace>
  <inkml:trace contextRef="#ctx0" brushRef="#br0" timeOffset="-194702.57">932 16189 274 0,'-14'7'583'16,"8"0"-217"-16,-7 1-161 0,6-1-99 0,-6 0-51 16,1 1-27-16,4-1-21 0,-4 0-16 0,5-3-22 15,-6 3-23-15,6-3-34 0,7 0-42 0,0-4-62 16,0 0-93-16,0 3-137 0</inkml:trace>
  <inkml:trace contextRef="#ctx0" brushRef="#br0" timeOffset="-194472.81">1114 16148 450 0,'19'18'817'0,"1"1"-183"0,0-1-255 15,-1 7-186-15,1-2-112 0,-8-5-61 0,8 4-19 16,-14-3-14-16,8-5-23 0,-8 1-36 0,7 0-38 0,-7-1-46 16,1 1-48-16,0-1-51 0,-1-3-66 0,8 0-94 0,-2 1-123 15</inkml:trace>
  <inkml:trace contextRef="#ctx0" brushRef="#br0" timeOffset="-193544.63">1733 14580 89 0,'-7'11'699'0,"1"5"-169"0,-1 1-224 0,0 9-138 16,-5 0-79-16,-2 3-43 0,2 3-21 0,-8 2-13 0,1-5-5 15,-1 4-4-15,0 0-3 0,-5-3 0 0,-1 2-4 16,6-2-4-16,-6-1-11 0,7 0-13 0,-1 1-17 0,0-5-19 15,1 1-17-15,5-1-16 0,2-6-23 0,-2 3-27 0,8-8-48 16,-1-3-77-16,7-4-134 0</inkml:trace>
  <inkml:trace contextRef="#ctx0" brushRef="#br0" timeOffset="-192774.5">1713 14232 176 0,'7'-7'489'0,"-1"-1"-171"0,1 0-139 0,-1 2-87 0,-6 3-42 16,7-5-22-16,0 4-6 0,-1 0-1 0,0 0 5 16,0 2 8-16,2 2 4 0,-2-5 6 0,7 5 3 0,0 0 6 15,0 5 2-15,-1-5 0 0,8 2-1 0,0 2 0 0,-7 4 0 16,7-5-4-16,0 5-1 0,-8-2 1 0,8 2 3 0,-1 0 2 15,-5 3 1-15,5-4-1 0,-6 4-4 0,0 0-6 16,-7 0-7-16,8 4-8 0,-2-1-8 0,-5 1-8 0,0 0 0 16,-1 3 0-16,1-4 2 0,-7 5 3 0,0-1 1 0,-7-2 3 15,1 1 0-15,-1-3-2 0,0 1-3 0,-5 1-3 0,-8-3 0 16,7 3-4-16,-7-5-3 0,0 3-1 0,-5-7 0 0,5 5-4 16,-6-5-2-16,0 1 0 0,0-1 1 0,7-4-2 0,-7 1 0 15,6-4 0-15,1 0 2 0,5 0-1 0,2 0-8 16,-2-4 5-16,8 1 4 0,-1-2 2 0,1 3-3 0,6-6 2 15,0 1 1-15,0-1-16 0,6-3-24 0,-6 0-30 0,7-3-37 16,-1-2-39-16,1-1-40 0,0 2-34 0,5-3-28 16,2-1-45-16,-2 1-72 0,1 0-106 0,1-5-80 0</inkml:trace>
  <inkml:trace contextRef="#ctx0" brushRef="#br0" timeOffset="-192246.02">2156 14209 2 0,'7'5'448'0,"-7"-5"-196"0,0 0-163 0,0 0-106 15,0 0-56-15,0 0-25 0,-7-5 3 0,7 5 20 0,-6 0 26 16,6 0 31-16,0 0 21 0,0 0 20 0,0 0 19 16,0 5 14-16,0-5 14 0,0 3 11 0,0 1 13 0,6 0 6 15,-6 0-1-15,0 3 1 0,0 3-4 0,7 2-3 0,-1 2-7 16,1 1-2-16,-1-3-1 0,1 2-5 0,-1 1-1 0,1-1-4 16,0 1-3-16,-1 0-6 0,0 3-7 0,1-4 5 0,0-3-9 15,-7 4-7-15,6 0-7 0,0-1-4 0,-6-3-2 0,7 1-13 16,-7-1 0-16,6 0 0 0,-6-4-3 0,7 0-5 15,-7-3-7-15,0 3-1 0,0-3-1 0,0-1 0 0,0 2-3 16,0-5-4-16,0 2 0 0,0-2-3 0,0 0-8 0,0 0-6 16,0 0-8-16,0 0-9 0,0 0-17 0,0 0-18 0,0-2-21 15,0 2-20-15,0-5-19 0,0 2-22 0,0-1-30 16,0 4-48-16,0-7-80 0,0-1-131 0</inkml:trace>
  <inkml:trace contextRef="#ctx0" brushRef="#br0" timeOffset="-191544.05">2404 14046 218 0,'0'0'537'0,"0"4"-193"0,6-4-148 15,-6-4-88-15,0 4-56 0,0 0-32 0,0 0-12 0,0 0-7 16,0 0-1-16,0 0 3 0,0 0 3 0,0 0 1 16,0 0 4-16,0 4 6 0,0-2 6 0,0 3 3 0,7-3 5 15,-7 6 5-15,0 0-3 0,0-1-3 0,0 4-4 0,0 1-2 16,7-2-1-16,-7 5-4 0,0-4 2 0,6 3 5 0,-6 1 1 15,6-5 1-15,-6 5-1 0,0-1 2 0,7 2-4 16,0-1-2-16,-7-1 0 0,6-3 1 0,0 0 4 16,1-3 9-16,0 2 10 0,-1 1 10 0,7-3 11 0,-7-1 11 15,8 1 7-15,-2-1 1 0,2 0 1 0,-1 1-1 0,0-1-6 16,-6-3-8-16,5-1-8 0,2-3-4 0,-2 3-6 16,-5 2-10-16,6-5-6 0,-6 0-8 0,-1 0-5 0,0 0-8 15,1-5-8-15,-7 5-6 0,7 0-4 0,-7-3-11 16,6 3-20-16,-6-3-33 0,0-1-34 0,6 0-38 0,-6 1-45 15,0-2-35-15,7 2-26 0,-7-4-12 0,0 0-19 0,0-1-35 16,0-3-63-16,0 1-123 0</inkml:trace>
  <inkml:trace contextRef="#ctx0" brushRef="#br0" timeOffset="-191315.76">2476 13979 228 0,'0'0'729'0,"0"5"-224"16,0-2-219-16,-7-3-136 0,0 3-74 0,1 5-36 15,-7-5-20-15,6 1-8 0,-12 0-4 0,12 3-3 0,-12-2-3 16,5-3-1-16,2 5 0 0,-2-3-1 0,2 4 1 16,-1 0-1-16,-1-6-1 0,8 5-3 0,-6 5-10 0,4-4-15 15,2-1-20-15,0 0-19 0,-1 0-22 0,7 1-18 0,0 3-11 16,-7-5-8-16,14 6-18 0,-7-5-33 0,7 0-64 15,-1 1-103-15,0-1-114 0</inkml:trace>
  <inkml:trace contextRef="#ctx0" brushRef="#br0" timeOffset="-191135.36">2534 14166 560 0,'0'4'400'15,"-7"-1"-171"-15,1 2-106 0,-6 1-56 0,4-2-32 0,-4 3-14 16,-1 1-23-16,-1-4 1 0,2 3 1 0,-2 0-4 0,2 1-8 16,5-1-15-16,0-3-21 0,-6 2-33 0,7-1-50 15,6 2-79-15,-6-3-126 0,6-4-126 0</inkml:trace>
  <inkml:trace contextRef="#ctx0" brushRef="#br0" timeOffset="-190922.03">2723 14221 227 0,'19'11'813'0,"-5"3"-110"0,5-2-276 0,-6 6-203 16,0-3-133-16,1 3-81 0,-8-3-55 0,7-1-40 0,-6 1-27 15,-7-4-31-15,6 4-28 0,0-4-46 0,1 0-79 16,-1 0-164-16,1-3-111 0</inkml:trace>
  <inkml:trace contextRef="#ctx0" brushRef="#br0" timeOffset="-189346.88">2326 14276 435 0,'0'4'314'0,"0"-4"-125"0,0 0-85 16,0 0-48-16,0 0-21 0,0-4-7 0,0 4 0 15,0-4 2-15,0 4 6 0,0 0 6 0,0-3 2 0,0 3-1 16,0 0 1-16,0 0-3 0,0 0-7 0,6 3-4 0,-6-3-4 16,0 0-6-16,0 4 0 0,0 0 3 0,0 0 5 0,0-1 2 15,7 1 5-15,-7 4 4 0,6-6-4 0,0 6-4 0,-6-1-4 16,8 1-7-16,-2-2-3 0,0 2-4 0,0-1-1 0,2 1-3 15,-2 0 3-15,7-2 3 0,-7 2 0 0,1-4-19 16,0 3 10-16,5-3 12 0,-5 3-3 0,0-3-2 0,-7-1-4 16,6 1 17-16,0-4-11 0,-6 4-14 0,0-4-1 15,0 3-3-15,0-3-1 0,0 0 2 0,0 0-3 16,0 0 2-16,0 0-1 0,0 0 2 0,0 0 0 0,0 0 1 16,-6 0 1-16,0-3-1 0,6 3 0 0,-7 0 1 0,0-4-4 15,1 4 1-15,0 0 2 0,-1-4 1 0,7 4 0 0,-7 0 0 16,7-3 4-16,-6 3-4 0,6 3 1 0,0-3 0 0,0 0 0 15,0 0 1-15,0 0 3 0,6 4 2 0,-6-4 1 16,7 4 3-16,-7-1 2 0,7 2 3 0,-1 1 5 0,0 2 8 16,1-5 6-16,6 5 9 0,0-2 4 0,-6 6 8 15,6-5-3-15,-1 1-11 0,-4-4-7 0,4 2-11 0,-6 1-7 16,8-2-14-16,-8-1-5 0,1-1-17 0,-1 1-36 0,1-4-46 16,6 3-75-16,-7-6-115 0,0-1-222 0,2-3-136 15,-8-5-41-15</inkml:trace>
  <inkml:trace contextRef="#ctx0" brushRef="#br0" timeOffset="-187389.8">5760 15269 49 0,'0'0'103'0,"0"4"-4"0,0-4-5 0,0 3-5 0,6-3-11 16,-6 3-9-16,0 2-9 0,6-5-6 0,-6 0-9 16,7 3-2-16,-7-3 0 0,7 4 3 0,-7-4 0 0,0 4 1 15,6-4 3-15,-6 0-1 0,0 0 0 0,0 0-4 0,7 0-6 16,-7 0-1-16,0 0-6 0,0 0-4 0,0 0-4 16,0 0-2-16,0 0 0 0,0 0 1 0,0 0 4 0,0 0 1 15,0 0 4-15,0 0 7 0,-7 0 7 0,7 0 6 0,0 0 7 16,0 0 5-16,0 0 4 0,0 0 2 0,0-4-2 15,0 4-4-15,-6 0-2 0,6-4-2 0,0 1-4 16,-7-2-4-16,0-1 2 0,-5-2 0 0,-2 1-2 0,2-3-3 16,-8-5-1-16,-6-5 3 0,0 2-2 0,0-2-2 0,-6-3-4 15,-8-3-3-15,1 0-3 0,0-3-9 0,-1-4-4 16,-5 0-1-16,-1 4 0 0,1-4-1 0,-1 0-3 16,7 0-3-16,-6 0-2 0,5 1 0 0,8 2-5 0,-1 0-5 15,7 8-3-15,7 0-2 0,-1 5 1 0,0 2-5 0,8 0 4 16,5 8 8-16,1-2 5 0,-1 3 4 0,7 3-1 15,0-1-3-15,7 4-15 0,-1 0-25 0,1 0-36 0,5 0-40 16,-4 0-40-16,4 4-38 0,8-1-26 0,-7 3-16 16,7-1-3-16,-8 2 0 0,8 0 0 0,-7 1-13 0,0-1-37 15,0 1-78-15,1-2-102 0</inkml:trace>
  <inkml:trace contextRef="#ctx0" brushRef="#br0" timeOffset="-186864.57">4919 14628 273 0,'6'-8'372'16,"1"-3"-121"-16,0 4-94 0,-1 0-51 0,1-4-25 16,-1 4-9-16,1 0 2 0,-1-5 7 0,1 5 6 0,-1-1 2 15,0 1-2-15,8 0 0 0,-8 0-1 0,1 3-6 16,6-3-4-16,-7 3-2 0,1 4-2 0,-1-3-8 0,1 3-8 15,0 0-10-15,-1 0-9 0,0 3-5 0,8 1-4 16,-8-1 0-16,7 5 5 0,-7-1 3 0,8 0 3 0,-8 4-1 16,8 0 1-16,-8 1 1 0,0 2-7 0,0-3-1 0,1 3-1 15,-7 1-2-15,0 4-7 0,0-5-2 0,-7 1 0 16,1 0-1-16,0-1-1 0,-8 1-2 0,2-1-2 16,-2-3 0-16,-5 0-3 0,-1 1-4 0,1-5-7 0,-7-3 2 15,0 3-1-15,0-7 0 0,-7 0 0 0,1 0 0 0,6-4 2 16,-7 1-2-16,7-6 2 0,0 3-2 0,-1-2 0 15,1 1-1-15,7-4 1 0,-1 0-4 0,1 4-2 0,6-4-3 16,7-3-10-16,-8 2-12 0,14-3-24 0,0 1-20 16,0 0-27-16,7-6-25 0,6 6-19 0,0-1-12 0,0 0-2 15,7 1-2-15,5 3 5 0,-5-3 8 0,6-1 3 0,0 4 4 16,1-3-17-16,-1 6-36 0,-1-3-75 0,1 3-135 16</inkml:trace>
  <inkml:trace contextRef="#ctx0" brushRef="#br0" timeOffset="-185882">5199 14328 38 0,'0'0'522'0,"0"-4"-146"0,0 4-142 16,6 0-98-16,-6-4-63 0,0 4-30 0,0 4-7 0,0-4 4 16,0 0 9-16,0 4 9 0,8 3 6 0,-8 0 3 15,6 4-3-15,-6-3-8 0,6 3-10 0,0 3-9 0,2-3-3 16,-2 4-6-16,0-1-6 0,-6-3-6 0,7 3-3 15,-1-2-3-15,1-1-4 0,0 0-2 0,-1-3-2 0,-6 3-4 16,6-4-5-16,-6 0-20 0,0-3-12 0,0-1-21 16,0 1-17-16,0 0-18 0,0-1-19 0,-6-3-11 0,6 0-24 15,-6 0-37-15,-1-3-57 0,0-5-103 0,1 5-111 16</inkml:trace>
  <inkml:trace contextRef="#ctx0" brushRef="#br0" timeOffset="-185389.58">5343 14059 129 0,'6'0'506'0,"0"5"-183"0,2-5-142 15,-2 7-87-15,6-3-44 0,-12 0-20 0,14 3-5 16,-8 0 1-16,1 5 4 0,-1-2 10 0,1 5 9 0,6-1 1 16,-1 1 2-16,2 4 1 0,-8-2-4 0,8 5-6 0,-1-3-4 15,-1-1-5-15,-5 4-4 0,6-4-2 0,-7 1-3 16,8-2 0-16,-1 3-2 0,-7-6 1 0,1 5-2 0,6-5-4 16,-7 1-2-16,8-1-3 0,-8-3-3 0,0-3 0 0,1 4-1 15,-1-6 0-15,-6 1 2 0,7-3-3 0,-7 0-1 16,0-4-1-16,0 4-3 0,0-4-3 0,0 0 0 15,-7 0 0-15,1-4 0 0,-1 0-5 0,1 0 5 0,-8 0 0 16,2-3-2-16,-8-1-1 0,1 2-4 0,-1-5-3 0,-6 3-5 16,7-3-6-16,-1 4-5 0,-6 0 2 0,6-1 1 15,1 5 3-15,5-4 4 0,2 3 6 0,-2 4 5 0,2 0 3 16,5 0 0-16,1 0 4 0,6 4 2 0,0-1 5 0,0 4 0 16,6 1 2-16,1-1 7 0,5 5 6 0,2-2 7 15,-2 1 12-15,8-1 15 0,0 2 13 0,-1 3 8 16,1-5 2-16,6 2-1 0,-7-1-6 0,1-4-15 0,6 0-13 15,-6 4-12-15,-7-6-8 0,7 1-10 0,-8-2-9 0,1 0-3 16,-6-1-8-16,6 1-16 0,-13-4-31 0,6 0-36 16,1 0-52-16,-7-4-44 0,0 1-57 0,0-1-72 15,-7-6-115-15,7 2-138 0,-6-3-53 0</inkml:trace>
  <inkml:trace contextRef="#ctx0" brushRef="#br0" timeOffset="-185021.05">5681 14115 473 0,'7'4'360'0,"-7"-1"-153"0,7 5-97 15,-1-4-51-15,-6 6-22 0,6-3-8 0,-6 5 0 0,7-2 5 16,-7 1 6-16,6 5 5 0,-6-2 1 0,0 4-3 16,7 1-1-16,-7-1-7 0,0-3 0 0,0 2-1 15,7 2 2-15,-7-4-1 0,6 0 4 0,0-1 6 0,-6 1 7 16,8-1 6-16,4-3 8 0,-6 0 17 0,1 0 24 0,6-3-1 16,0-1-4-16,1 1-4 0,-2 0-3 0,2-6-9 15,-2 2-18-15,1-1-4 0,1 1 3 0,-2-4-1 0,2 4-8 16,-8-4-10-16,7 0-11 0,-6 0-4 0,6-4-11 15,-7 4-9-15,0-4-6 0,2 1-7 0,-2-3-14 0,-6 0-30 16,6 0-42-16,-6-5-48 0,6-1-50 0,-6 2-53 16,-6-5-49-16,6 1-62 0,0-2-108 0,-6-1-135 0,6-3-52 15</inkml:trace>
  <inkml:trace contextRef="#ctx0" brushRef="#br0" timeOffset="-184826.12">5701 14016 86 0,'0'0'795'16,"-6"5"-69"-16,6-5-268 0,-7 0-192 0,7 0-125 0,-13 0-72 15,7 2-38-15,-8-2-19 0,1 0-5 0,0 0 0 16,0 4-1-16,1-1-4 0,-2 1-11 0,1-4-12 0,0 8-16 16,0-4-23-16,0 2-25 0,0 1-29 0,7-2-20 15,-1 2-22-15,0 4-18 0,1-4-16 0,6 4-19 0,0-3-28 16,6 3-52-16,-6-5-82 0,7 3-95 0</inkml:trace>
  <inkml:trace contextRef="#ctx0" brushRef="#br0" timeOffset="-184641.65">5831 14200 238 0,'0'0'520'0,"0"3"-172"0,0-3-131 0,-6 4-84 0,6-2-49 16,-6 6-21-16,-2-4-7 0,-4 4-4 0,5-1-6 0,1 0-9 15,-1 1-5-15,-6-1-10 0,1 0-10 0,4 0-8 16,-4 5-6-16,-2-5-10 0,1 1-23 0,7-2-27 0,0 2-34 16,-1-1-44-16,0 1-68 0,7-1-91 0,7 0-136 15,-7-4-96-15</inkml:trace>
  <inkml:trace contextRef="#ctx0" brushRef="#br0" timeOffset="-184288.09">5903 14251 588 0,'7'-5'434'0,"5"5"-187"16,-5-3-106-16,6 0-56 0,-6-1-16 0,5 0-5 0,-4 1 4 15,4-5 7-15,1 4 3 0,-6 1 2 0,6-2-14 0,-7-1-7 16,8 3-3-16,-8-2-3 0,6 2-4 0,-4-5-3 15,-2 4 0-15,0 4-7 0,1-2-8 0,-1-3-8 0,-6 5-4 16,7 0-7-16,0 0-7 0,-7 5-1 0,0-5-2 16,6 2-1-16,-6 2-1 0,6 4-3 0,-6 0 2 0,7-1 1 15,-7 0 0-15,0 8 0 0,0-4 0 0,0 3 0 16,7 1 1-16,-7 0 0 0,0 2 1 0,0 2 0 0,6-4 0 16,-6 3-1-16,0 1 2 0,6-1-1 0,-6 0-1 0,7-4 2 15,0 1 0-15,-1-1 4 0,1-2 1 0,-1-1 7 16,7 0-1-16,-6-3 10 0,5 3-7 0,2-4-5 15,5 0-5-15,-6-3-13 0,6-1-21 0,1-3-44 0,0 0-37 16,-1-7-50-16,1 0-69 0,0-4-120 0,-1-1-186 0,1-6-104 16</inkml:trace>
  <inkml:trace contextRef="#ctx0" brushRef="#br0" timeOffset="-181509.73">567 16613 368 0,'6'-6'556'15,"-6"6"-189"-15,6-8-156 0,1 8-97 0,-7-4-50 16,0 4-21-16,0-4-6 0,0 4 0 0,0 0 11 16,0 0 15-16,0 4 16 0,0 0 16 0,0-1 19 15,0 5 17-15,0 3 10 0,0 0-2 0,0 1-9 0,7 2-16 16,-7-3-21-16,0 0-24 0,0 3-23 0,6-3-13 15,-6 3-13-15,0-2-10 0,0 2-7 0,7-2-12 16,-7-2-22-16,0 2-35 0,0-5-44 0,6 1-50 16,-6-6-52-16,0 6-44 0,0-8-42 0,0 4-56 15,0-4-92-15,0 0-120 0,0 0-35 0</inkml:trace>
  <inkml:trace contextRef="#ctx0" brushRef="#br0" timeOffset="-181053.63">853 16431 228 0,'6'2'604'0,"8"-2"-204"0,-8 5-176 0,0-2-102 16,1 5-57-16,0-5-26 0,-7 5-9 0,6-5-1 15,-6 4 4-15,7 2 7 0,-7-2 6 0,6 3 6 16,-6-2 5-16,6-1 1 0,-6 0 5 0,8 0-8 0,-8 1-8 16,6 3-9-16,-6-7-8 0,0 2-8 0,0 2-12 15,6-4-2-15,-6-1-2 0,0 1-2 0,0 0-3 16,0-4-4-16,0 0-3 0,0 4-1 0,0-4-3 16,-6-4-2-16,6 4 0 0,-14 0-4 0,8-4-7 15,0 0-6-15,-7 1-5 0,-1-1-4 0,2 1 2 0,-2-4 5 16,-5 3 7-16,6 4 8 0,0-4 7 0,7 4 6 15,-8 0 2-15,8 0 2 0,0 0 3 0,6 4 6 16,-7 0 4-16,7-2 7 0,0 6 3 0,0-1 4 16,7 5 4-16,-1-2 1 0,0 1 1 0,8 4 3 15,-8-3 3-15,7-2 9 0,7 1 5 0,0 0 3 16,-2 1 1-16,-4-5-4 0,5 0-6 0,1 0-11 0,0-3-13 16,-1 0-6-16,-6-1-6 0,0-3-7 0,7 4-5 15,-8-4-9-15,2-4-17 0,-1 1-25 0,-1-1-30 16,8 0-30-16,-7-7-36 0,0 3-35 0,-6-2-31 15,-1-1-46-15,-6-4-74 0,0 0-121 0,0 1-100 16</inkml:trace>
  <inkml:trace contextRef="#ctx0" brushRef="#br0" timeOffset="-180696.93">1212 16433 621 0,'0'5'506'0,"0"-2"-194"16,0 1-138-16,0 3-82 0,0 1-39 0,0 2-16 16,0-1-7-16,0 1-4 0,0 1 4 0,0 4 0 0,0-5-2 15,6 5-1-15,0-3-1 0,1 2 2 0,0-3-2 16,-1 0-2-16,0 0-4 0,1 0-3 0,0 0 0 0,-1-3 2 15,1-1 1-15,-1 1 4 0,0-2 7 0,8 2 5 0,-8-1 1 16,0-3-4-16,2 2-2 0,4-1-7 0,-5-2-7 0,6 1-7 16,0-1-5-16,-1 1-4 0,2 0-1 0,-1 0 1 0,0-4-2 15,0 3-1-15,0 1 0 0,0-4 0 0,7 0-1 16,-14 0 1-16,7 3 1 0,0-3-2 0,-6-3 0 0,-1 3 0 16,0 0-1-16,2 0-5 0,-2-4-9 0,-6 4-18 0,6-3-28 15,-6 3-33-15,0-4-34 0,0 0-35 0,0 0-38 16,0 1-38-16,0-4-62 0,0 2-91 0,0-1-103 0</inkml:trace>
  <inkml:trace contextRef="#ctx0" brushRef="#br0" timeOffset="-180491.45">1400 16508 223 0,'0'0'661'15,"-6"0"-180"-15,6-4-177 0,-6 4-131 0,-2 4-81 0,2-4-47 16,-7 0-22-16,0 3-5 0,0-3-8 0,1 4-3 0,-2-1-3 16,1 2-3-16,0-3-2 0,-6 2-6 0,5 4-6 0,8-5-12 15,-7 5-21-15,0-2-24 0,7-1-35 16,-1 2-39-16,0 0-45 0,7 1-70 0,7-5-86 0,-7 4-113 16</inkml:trace>
  <inkml:trace contextRef="#ctx0" brushRef="#br0" timeOffset="-180310.48">1368 16599 563 0,'0'3'473'0,"0"2"-171"0,0-2-126 0,-7 0-84 0,7 1-46 0,-6 0-25 15,-1-1-11-15,1 2-19 0,-1-2-18 0,1 1-20 16,6-1-24-16,-6 2-31 0,6-3-33 0,0 2-28 0,0-4-36 15,0 4-52-15,6 0-77 0</inkml:trace>
  <inkml:trace contextRef="#ctx0" brushRef="#br0" timeOffset="-180068.13">1609 16599 636 0,'13'8'589'0,"0"-2"-194"0,-7 2-155 0,8 0-105 0,-8-1-60 16,1 3-34-16,-1 2-17 0,-6-1-10 0,6-5-3 0,-6 6-8 15,0-1-10-15,8-4-20 0,-8 4-23 0,0-4-32 0,0 4-36 16,6-3-42-16,-6-1-60 0,6 1-92 0,0-2-154 15,-6 2-90-15</inkml:trace>
  <inkml:trace contextRef="#ctx0" brushRef="#br0" timeOffset="-177471.92">7545 16639 150 0,'0'-3'196'0,"0"-1"-26"16,0 1-29-16,0 3-23 0,0-5-19 0,0 2-12 15,7 3-1-15,-7-4-3 0,0 4 16 0,0-4-9 0,0 4-7 16,0-3-4-16,0 3-6 0,6 0-4 0,-6-3-23 16,0 3 2-16,0 0-2 0,-6 0-6 0,6 0-7 0,0-5-7 15,0 5-5-15,-7 0-5 0,0 0 1 0,7 0 10 0,-6 0-2 16,-7 0 3-16,6 0 10 0,-6 5 1 0,1-2 7 16,-8-3-6-16,-6 3 12 0,6-3 4 0,-13 4 1 15,8-4 5-15,-15 0-3 0,8 0 2 0,-13-4 0 0,-2 4 2 16,2-3-6-16,-7 0-3 0,-7-5-1 0,7 4-8 0,-13-3-7 15,6 0-10-15,-6-1-7 0,0 4-7 0,6-3-10 16,-6-1-1-16,7 6-3 0,-1 2 2 0,0-4 0 0,7 4-4 16,0 4 2-16,6-2 0 0,1 3-1 0,5 2-5 15,2 0 5-15,5 4 3 0,7 0 2 0,0 1 0 0,7 2 0 16,5 1 2-16,2 3-1 0,5 1-4 0,7 2 0 0,-7 4 5 16,14 1 7-16,-7 3 5 0,7 1 5 0,-1-1 5 15,6 1 9-15,-4 6 2 0,-2-3 5 0,7 8 1 0,-7-1 15 16,8 0 3-16,-8 8-1 0,7 0 4 0,-6-2-3 0,5 10 0 15,2-1-11-15,-8-4-1 0,7 4-1 0,-7-3-8 16,8-1-6-16,-8-4-9 0,0 1-7 0,-6-8-6 0,8 4-7 16,-8-7-4-16,0-1-2 0,0 1-2 0,-8-4-3 0,8-4-7 15,-6 1-15-15,0-5-33 0,-1-3-37 0,-6-3-44 16,7-4-58-16,-1-1-56 0,1-7-50 0,-1-3-26 0,0-4-32 16,1 0-45-16,0-4-68 0,6 0-102 15,0 1-38-15</inkml:trace>
  <inkml:trace contextRef="#ctx0" brushRef="#br0" timeOffset="-176737.84">7532 16595 393 0,'0'-4'450'0,"0"4"-160"0,0-3-114 0,0 3-73 0,0 0-38 16,0 0-15-16,0 3 4 0,0 1 10 0,-6 0 13 16,6 4 8-16,0 6 7 0,-7 1 7 0,7 7-2 0,0 0-1 15,0 7 6-15,0 4 8 0,0 4 3 0,0 3-4 16,7 4-3-16,-7 4-4 0,6-1-7 0,7 4-6 0,0 1-5 16,7-2-1-16,-7 5-4 0,6 3-5 0,8-2-11 0,-8 3-9 15,7 0-11-15,0-5-36 0,6-3 5 0,-5 4-3 0,5-7 1 16,1 0 3-16,-7-4-30 0,0-4 41 0,0-3-5 0,-7-4 1 15,1-4-2-15,0 0-4 0,-7 1 27 0,-1-5-17 16,-4-3-12-16,-2-3-5 0,-6-4-2 0,0-5-1 16,-14-3-4-16,8 1 0 0,-13-1 1 0,-1-3-1 15,-6 0-2-15,-13-4-1 0,-1 0 3 0,2-4 2 0,-15-3 2 16,2 3 3-16,-8-4-5 0,-6 1-2 0,-7 0 8 16,0-4-1-16,-6-4 7 0,0 1-3 0,-7-1 8 15,7-4 0-15,-6 1-9 0,-1 0-2 0,-6-4-7 0,6 3-1 16,0 2-5-16,0-2 2 0,1 1-3 0,5 3-8 0,8 0-5 15,-1 1-15-15,7-1-18 0,6 5-29 0,0-2-29 0,8 5-22 16,5-1-21-16,7 5-11 0,6-1-1 0,7 1 7 16,0 3 22-16,13-4 7 0,0 4 13 0,0 4 13 0,7-4 8 15,6 0 4-15,6 3-6 0,0 1 0 0,7-1-7 0,7 5-18 16,-7-4-19-16,13-1-31 0,-6 1-44 0,12 4-63 0,-6-6-86 16,1-2-100-16</inkml:trace>
  <inkml:trace contextRef="#ctx0" brushRef="#br0" timeOffset="-175403.92">7441 16291 170 0,'-7'0'264'0,"7"-4"-99"0,0 4-57 16,-6-4-31-16,6 4-17 0,0-2-8 0,0 2 4 16,0 0 22-16,0-5 1 0,-7 5-3 0,7 0-2 0,0 0-11 15,0 0-4-15,0 0-6 0,0 0-7 0,0 0-4 16,0-3-3-16,0 3 1 0,-7 0-4 0,7 0-4 0,0 0 0 16,0 3-1-16,0-3 3 0,0 0 6 0,0 5 6 0,-6-5-1 15,6 2 0-15,0 2-6 0,0 0-1 0,0 7 1 16,-6-3-3-16,6 2 5 0,-6 5-1 0,6-4 2 0,0 4-3 15,0-1-9-15,-8 5-6 0,8-5-4 0,0 5-5 16,-6-5-2-16,6 1-3 0,0-1 1 0,0-3-2 0,0 4-1 16,0-3 2-16,6 3 4 0,-6-5 4 0,8 1 1 15,-8-1 2-15,6-2 6 0,0 3 1 0,7-3-3 0,-6-1 1 16,6 0 3-16,-7 5 2 0,8-9 1 0,-2 4 0 16,2 0-6-16,-2-2-1 0,1-2-5 0,-6-3-5 0,6 4-6 15,0-4-3-15,0 0 1 0,-7 0-3 0,8-4-4 16,-8 1 0-16,7-2-2 0,-7 2 2 0,8-1-8 0,-8 0-11 15,8-2-14-15,-8 1-22 0,0-2-26 0,1 0-35 0,-1 0-31 16,1-1-25-16,-1-3-27 0,1 1-34 0,-1-2-52 16,-6 1-86-16,6-3-127 0,2-1-72 0</inkml:trace>
  <inkml:trace contextRef="#ctx0" brushRef="#br0" timeOffset="-175170.77">7552 16211 498 0,'-7'-3'654'0,"0"-2"-229"15,7 1-176-15,-12 1-114 0,-2 3-62 0,1-5-27 0,-7-1-12 16,2 2 0-16,-9 0 0 0,1-3 3 0,0 3-1 16,-7-2-7-16,1 1-4 0,-1 5-8 0,7-3-8 15,0 3-6-15,0 0-8 0,1 3-8 0,5 2-11 0,0-5-21 16,7 6-22-16,0-2-24 0,6 3-23 0,7 1-15 0,0 3-22 15,0-4-13-15,14 4-20 0,-8 3-29 0,7-2-48 16,7-1-77-16,0 4-92 0</inkml:trace>
  <inkml:trace contextRef="#ctx0" brushRef="#br0" timeOffset="-174976.53">7506 16397 196 0,'0'0'525'0,"0"0"-150"0,-7 0-133 16,7 0-96-16,-6 0-62 0,6 0-36 0,-6-3-19 0,-2 3-6 16,-4 0-5-16,6 0-4 0,-8-4-6 0,8 4-1 15,-7 0-2-15,6-3-4 0,-6 3-4 0,1 0-4 0,4 0-9 16,2 0-17-16,-7 3-23 0,7-3-27 0,-1 0-35 0,0 0-51 16,7 0-67-16,0 0-94 0,0 0-115 0</inkml:trace>
  <inkml:trace contextRef="#ctx0" brushRef="#br0" timeOffset="-173942.77">7623 16438 82 0,'0'0'46'0,"-6"-5"-25"0,6 5-13 0,0-2-5 16,-7 2 1-16,7-4 3 0,0 4 2 0,0 0 6 0,0-4 9 15,0 4 10-15,0 0 10 0,0 0 11 0,0-4 8 16,0 4 5-16,7 0-3 0,-7 0-2 0,0-3-6 0,6-1-5 16,-6 4-3-16,0 0-2 0,6-4 1 0,-6 0 0 15,0 4-2-15,8-2-3 0,-8-3-2 0,0 2-5 0,6-1-5 16,-6 1-3-16,0-5 0 0,6 4 1 0,1 1-3 15,-7-1 0-15,6 1 0 0,1-1-3 0,-1-3-1 0,1 2 1 16,-1 2 4-16,8-4 3 0,-8 3 2 0,0 0 2 16,8 2 1-16,-8-3 0 0,7 1-6 0,-7 1 1 0,8-2 3 15,-2 3 5-15,-4 2 0 0,4 0-2 0,-5 0-2 16,-1 0-7-16,1 0-7 0,-1 0-7 0,1 2-4 0,-1-2-4 16,0 5 0-16,-6-2 0 0,8 1-2 0,-8 1-3 0,0 1-1 15,0-2 0-15,0 3-3 0,0 1 0 0,0 3 4 16,-8-4 0-16,8 4 1 0,-6 0 0 0,0 3 4 15,-1-3-1-15,1 3-3 0,6-2 0 0,-7 3-1 0,7-5 2 16,-6 6 3-16,6-6-4 0,0 2 0 0,6-2 0 0,1 1 1 16,-1 0 0-16,1 1-2 0,5-5 3 0,-4 3 1 15,4-2 2-15,2-1 3 0,-2-3-1 0,8 3 3 0,-1-3-1 16,-5 4 5-16,-2-5-2 0,8 0 0 0,-7-3-2 0,1 4-4 16,-2-4-2-16,-6 0-6 0,8-4-1 0,-8 4-13 15,-6-3-20-15,0 0-26 0,0-5-26 0,0 0-26 0,-6 1-35 16,-1 0-64-16,-6-1-68 0,7 1-131 0,-8-1-101 15</inkml:trace>
  <inkml:trace contextRef="#ctx0" brushRef="#br0" timeOffset="-173120.19">6359 16796 465 0,'0'0'345'0,"7"0"-115"0,-7 0-80 0,6 0-46 16,-6 4-22-16,7 0-2 0,-7 0 11 0,6-1 4 0,-6 5 0 16,0 3-5-16,7-1-7 0,-7 5-12 0,6-4-18 15,-6 4-6-15,7-1-3 0,-7 2-3 0,0-3-1 0,6 7 0 16,-6-6-4-16,0 1-8 0,6-1-5 0,-6 1-5 0,0-1-4 15,8 1-7-15,-8-4-4 0,0 4-4 0,0-5-1 0,0-3-5 16,0 5-13-16,0-1-11 0,0-4-16 0,0-3-17 16,0-1-19-16,-8 1-17 0,8 1-9 0,0-5-3 0,0 0 1 15,-6 0-1-15,6-5 3 0,-6 1-5 0,6 4-14 0,0-3-27 16,0-4-46-16,0 3-60 0,0-3-98 0</inkml:trace>
  <inkml:trace contextRef="#ctx0" brushRef="#br0" timeOffset="-172704.13">6541 16763 524 0,'7'4'457'0,"0"3"-170"0,-1 1-121 0,-6 0-73 16,0 2-32-16,0 1-16 0,0 1-1 0,0 2 1 0,0 1 3 15,0-4-1-15,0 4-1 0,0 2-4 0,0-1-2 0,0-3-3 16,6 3 0-16,-6-2-2 0,8 1-8 0,-8 0-2 0,6 0-5 15,-6-5-4-15,6 1-5 0,0 0-5 0,1-4 2 16,0 4-1-16,-1-3-2 0,-6 0 0 0,7-6 2 0,-1 3 0 16,-6-3-1-16,6 3-3 0,-6-2-2 0,0-3-1 0,8 0-4 15,-16 0-2-15,8-3-1 0,0-2 0 0,-6 3-2 0,0-5-2 16,-1-1 2-16,1 0-4 0,-1 1-8 0,-6 1-5 16,7-6-4-16,-8 1-5 0,2 3-4 0,-2 2 6 0,1-3 6 15,1 6 7-15,-2-4 7 0,8 7 5 0,0-4 7 0,-8 4 1 16,8 4 2-16,6-4 5 0,-7 7 4 0,7-4 3 0,0 6 4 15,0 1 3-15,0 1-2 0,7 0 11 0,-1 3 11 16,8-2 16-16,-8 3 16 0,7-1 11 0,0-3 14 0,0 3-1 16,0-2 0-16,6-1-4 0,-5 0-9 0,-2-4-10 0,8 0-12 15,-7 0-10-15,1-3-16 0,4 4-14 0,-4-5-17 16,-1 2-4-16,-7-5-1 0,8 2-4 0,-2-2-7 0,-6-2-13 16,2-3-16-16,-2 2-32 0,7-1-35 0,-13-4-34 0,7 1-30 15,-1 0-26-15,-6-5-9 0,7 2-13 0,-7 0-19 0,0-2-38 16,0 1-61-16,0-4-103 0</inkml:trace>
  <inkml:trace contextRef="#ctx0" brushRef="#br0" timeOffset="-172382.64">6790 16830 253 0,'6'3'529'0,"0"1"-191"16,0-1-144-16,-6 9-88 0,8-1-50 0,-8 0-27 0,0-1-9 15,6 1-3-15,-6 1 0 0,0-2 3 0,0 5 4 0,6-3 8 16,-6-2 1-16,0 5 0 0,7-4 0 0,-7-1-3 0,0 2-3 16,6-1-5-16,-6 0-3 0,7-4-4 0,0 0-1 15,-1 4 3-15,-6-3 4 0,6 0 5 0,8-6 3 0,-8 5 4 16,7 1-3-16,-6-4-3 0,6 0-7 0,-7 0-7 0,7-1-3 15,-6 1-4-15,5-4-4 0,-5 0-2 0,0 0 2 0,-1 0-2 16,1 0-7-16,-1 0-1 0,-6-4-9 0,0 1-13 16,7-5-23-16,-7 4-18 0,0-6-18 0,0 3-23 0,0-1-29 15,0-4-30-15,0 3-46 0,-7-7-76 0,7 5-118 0</inkml:trace>
  <inkml:trace contextRef="#ctx0" brushRef="#br0" timeOffset="-172195.7">6790 16749 7 0,'0'8'726'0,"0"-5"-149"15,0 4-214-15,0-3-153 0,-8-1-98 0,2 5-54 16,0-4-31-16,-7 0-13 0,-1 0-8 0,2-4-3 16,-8 2-2-16,7 2-2 0,-7 0-6 0,8-4-10 0,-8 4-17 15,6-1-22-15,2-3-24 0,-1 4-30 0,6-4-28 0,-6 4-30 16,7-4-36-16,6 0-50 0,0 0-69 0,0 0-98 0</inkml:trace>
  <inkml:trace contextRef="#ctx0" brushRef="#br0" timeOffset="-172012.31">6828 16826 286 0,'0'0'434'0,"0"4"-149"0,-6-1-114 0,0 1-72 0,-2-1-44 15,2 1-20-15,0 0-10 0,-8 3-8 0,8-3-4 0,0 3-6 16,-1-4-3-16,-6 6-3 0,6-6-5 0,1 4-3 16,0 0-10-16,-2-3-13 0,2 4-21 0,0-4-35 0,6 0-52 15,0-4-68-15,0 6-93 0,0-3-113 0</inkml:trace>
  <inkml:trace contextRef="#ctx0" brushRef="#br0" timeOffset="-171600.4">6907 16947 273 0,'0'-3'385'0,"6"-1"-112"0,1 0-92 0,-7-3-61 15,0 2-33-15,6 2-14 0,-6-1-9 0,0-2-1 0,0 2 0 16,0-4 0-16,6 1 6 0,-6 3 2 0,7-3 3 0,-7 4 1 16,7-1 1-16,-1-1 3 0,0 5 0 0,1-3-6 15,0 0-7-15,-1 3-9 0,1 0-6 0,-1 0-10 0,1 3-12 16,-1-3-14-16,1 3-2 0,5 2 2 0,-4-1-3 0,-2-1-3 16,0 0-1-16,1 5 10 0,-1-1-6 0,1-3-4 0,-1 4-2 15,-6-2-3-15,7 1 1 0,-7 5-4 0,6-1 2 0,-6 0 0 16,0 0-3-16,0 0 1 0,0 3 3 0,0-3-2 15,0 4 1-15,-6 1-1 0,6-7 5 0,0 3-2 0,0 3-4 16,-7-5 1-16,7 2-1 0,7-5 1 0,-7 0 0 0,6 5 1 16,-6-6 1-16,7-2 0 0,0 3 0 0,-1 1 1 15,7-1-2-15,0-3 1 0,0 3-1 0,0-4 0 0,0 1-2 16,1 0 0-16,-2-4-8 0,1 4-22 0,0-8-38 0,0 4-45 16,1-8-54-16,-8 1-69 0,0 0-100 0,-6-5-150 0,0-2-121 15</inkml:trace>
  <inkml:trace contextRef="#ctx0" brushRef="#br0" timeOffset="-170146.22">4821 16767 461 0,'7'0'389'0,"-1"-4"-151"16,0 4-107-16,2 0-59 0,-2-3-28 0,-6 3-15 0,6 0-5 16,-6-3-2-16,0 3 3 0,0 0-1 0,-6-4-3 15,6 4 0-15,-6 0 4 0,-2 0 11 0,2-4 15 0,0 4 15 16,-7 0 11-16,0-4 11 0,0 4 8 0,-7-3 1 15,0-1-2-15,1 0 4 0,-7 1 1 0,0 3 1 0,-7 0 3 16,1 0 0-16,-1-4-7 0,-5 4-17 0,-2 0-10 16,1 0-12-16,-6 0-7 0,-1 0-12 0,1 0-8 0,-2 0 0 15,-5 0-3-15,7 0-3 0,-1 0-12 0,1 0 0 0,-1-4-5 16,1 4-2-16,6 0-5 0,-7-4 0 0,7 4-1 16,-7 0 0-16,7 0 1 0,0-3-1 0,-1 3 1 0,8 0 0 15,-7 0-2-15,13 0-1 0,-7 0 16 0,13 3-7 16,-5-3-2-16,5 0-5 0,0 0 2 0,8 0-2 0,-8 0-21 15,14 0-7-15,-7 0-24 0,6 0-33 0,0 0-37 0,1 0-37 16,0 0-33-16,6 0-25 0,0 4-10 0,0-4-3 16,6 0-6-16,0 4-29 0,8-4-55 0,-8 4-92 15,7-4-101-15</inkml:trace>
  <inkml:trace contextRef="#ctx0" brushRef="#br0" timeOffset="-169779.38">3492 16577 262 0,'0'-4'547'16,"0"0"-182"-16,-6 4-155 0,6 0-96 0,-7-7-48 15,0 4-19-15,1-2-1 0,-7 5 1 0,7 0 6 0,-8 0 3 16,2 0 6-16,4 5 4 0,-4-2 7 0,-1 8 14 0,6 0 12 15,-6 4 19-15,7 3 6 0,0 4-4 0,-8 4-1 16,8 7-8-16,-8 0-5 0,8 7-13 0,6 4-7 16,-6 0-6-16,6 8-9 0,6-5-12 0,-6 4-10 0,6 1-7 15,1-2-2-15,0 2-1 0,-1 0-1 0,8-1-4 0,-8-3-3 16,0 0-5-16,1-5-6 0,6 1-7 0,-6-4-5 0,-1-3-2 16,6-1-1-16,-4 1-4 0,-2-5-1 0,0-2 1 0,-6 3-2 15,7-4 0-15,-7 0-5 0,7 0 0 0,-14-2-1 0,7 2 1 16,0 0 0-16,0 1-20 0,0 3-22 0,-7-4-18 15,7 4-25-15,-6-4-43 0,6 0-56 0,-6 1-34 16,6-4-29-16,-8-1-36 0,8 4-49 0,-6-3-77 16,6 0-124-16,0-1-75 0</inkml:trace>
  <inkml:trace contextRef="#ctx0" brushRef="#br0" timeOffset="-169010.47">5258 16852 247 0,'0'11'453'0,"0"0"-161"0,0 3-122 0,-7 5-67 16,7-2-31-16,-6 6-5 0,0 3 3 0,-2 0 12 16,2 3 1-16,6 0-3 0,-6 0-7 0,0 5-13 0,6 2-11 15,-8-4-13-15,8 12-2 0,0-3 6 0,8 2 10 0,-8 6 8 16,6-6 4-16,0 1 4 0,0 4 10 0,8-4 1 16,-8-1 1-16,14 1-2 0,-7-3-3 0,-1 0 1 0,-4-2-10 15,4-1-10-15,2-1-11 0,-8-5-6 0,7 1-3 0,-7-4-10 16,-6 0-4-16,8-6-7 0,-8-2-4 0,0-2-4 15,-8-5-6-15,8-3 0 0,-6 0-4 0,0 1 1 16,-7-9-2-16,-1 2-1 0,2-3 4 0,-8-2 0 0,0-2 0 16,-5-3 2-16,-1-2 3 0,-7-1-2 15,-7-3 0-15,1 5 2 0,-6-3-1 0,-7 3 5 0,-7-5-4 16,1 3 4-16,-8 1-2 0,1 0 6 16,-7 0 7-16,-5-1 3 0,-2 1 2 0,-6-5 0 0,7 5 5 15,-7-3-6-15,7-2-7 0,-6 5-7 0,12-5-3 0,-6 6 0 16,6-2-4-16,0-3 0 0,1 4 2 0,-1 0 2 0,7 0-1 15,0 3-3-15,6-4 2 0,0 5-2 0,7-1-2 0,0 0-4 16,6 0-21-16,1 4-13 0,5-2-33 0,2 4-39 16,11 2-42-16,1 0-42 0,14-4-13 0,-8 4-23 0,13-1-8 15,7-3-13-15,7 4-36 0,6-4-72 0,6 4-114 0</inkml:trace>
  <inkml:trace contextRef="#ctx0" brushRef="#br0" timeOffset="-166509.72">3655 16343 311 0,'0'-8'296'0,"7"2"-98"16,-1 1-69-16,-6-2-38 0,6 0-20 0,-6 3-8 0,7-4 1 15,-7 1 5-15,0 3-3 0,6-2-5 0,-6 1-3 16,0 2-2-16,0-1-1 0,0 1 2 0,0-1 4 0,0-4 4 16,0 5 1-16,0-1 1 0,7 1 5 0,-7-1 4 15,0 4 7-15,7-3 10 0,-7-1 5 0,0 4 0 0,6 0-3 16,-6-5-12-16,0 5-14 0,6 0-16 0,-6 0-11 15,0 0-13-15,0 0-10 0,0 0-3 0,0 5-2 0,0-1-1 16,0 3 6-16,0-4 3 0,0 8 4 0,0 0-3 0,0 1-2 16,0-2-2-16,-6 5-5 0,6-1-1 0,0 1-5 15,0-1-1-15,0 2-1 0,0 2 2 0,0-4-2 16,0 1 3-16,6 0-1 0,-6-1-1 0,0 1 1 0,8-1-2 16,-2 2-4-16,0-6-1 0,7 2 0 0,0-2 0 0,0 1 0 15,7 0 0-15,-8-3 2 0,15 3-2 0,-7-4-6 16,6 0 2-16,-7 4 1 0,7-4 2 0,0-3-1 15,0 3-1-15,7-2-17 0,-13 1 5 0,5-2 5 0,1 0 0 16,-6-4 0-16,0 0-11 0,-7 0-1 0,-1 0-44 0,2-4-52 16,-8 0-47-16,0-2-46 0,-6-2-39 0,0 0-33 15,0-2-43-15,-6-2-71 0,0-3-122 0,-8 1-65 0</inkml:trace>
  <inkml:trace contextRef="#ctx0" brushRef="#br0" timeOffset="-166270.53">3798 16312 578 0,'0'0'698'0,"-6"-2"-231"0,6 2-188 0,-6 0-129 0,-8 0-74 15,8 0-37-15,-14-4-16 0,1 4-9 0,-1-4 0 0,-6 4 0 16,0 0 0-16,0 4-6 0,-7 0-1 0,8-4-1 15,-2 2-4-15,-5 3-3 0,12 2-5 0,-6-2-2 0,7-3-17 16,-1 6-28-16,6-4-32 0,2 2-35 0,6-1-34 16,6 2-40-16,0 0-53 0,12 0-76 0,2 1-136 0,5-1-92 15</inkml:trace>
  <inkml:trace contextRef="#ctx0" brushRef="#br0" timeOffset="-166084.04">3831 16456 399 0,'-7'0'488'16,"1"4"-209"-16,0-4-144 0,-8 3-89 0,2-3-57 0,-2 0-51 15,8 0-59-15,-7-3-90 0,-1 3-148 0,2-4-117 0</inkml:trace>
  <inkml:trace contextRef="#ctx0" brushRef="#br0" timeOffset="-165608.35">4046 16438 293 0,'0'3'658'0,"6"5"-202"0,1-5-175 0,0 5-106 15,-1 2-60-15,-6 1-55 0,6 1 7 0,1-1 5 0,-7 3 5 16,7-3-2-16,-7 4-11 0,6-5-16 0,-6 5-12 0,6-3-12 16,1 2-10-16,0-2-6 0,-1-2-4 0,1 2-4 15,-1-2-11-15,0 1-7 0,1-3-23 0,-7-1-32 16,7 1-39-16,-1-6-47 0,0 6-51 0,2-4-82 0,-2-4-108 16,0 3-139-16,1-6-58 0</inkml:trace>
  <inkml:trace contextRef="#ctx0" brushRef="#br0" timeOffset="-165153.08">4411 16397 301 0,'7'5'454'0,"-1"-5"-173"0,0 2-127 16,-6 6-68-16,7-4-36 0,-7 3-12 0,6-3-3 15,-6 2 1-15,0 6 10 0,0-1 3 0,7 0 4 16,-7 1 4-16,0-2 0 0,7 5 3 0,-7-1 0 0,0-3 2 16,6 4-5-16,-6-5-8 0,6 2-9 0,-6-1-9 0,7 0-10 15,-7 0-11-15,7 0-4 0,-1-4 0 0,0 0 0 16,1 1 1-16,0-1-3 0,-1 0 2 0,7-3 6 16,1 0 2-16,-2 0-1 0,1-1 3 0,-6 1 5 0,6-4 4 15,0 4-4-15,0-4-3 0,-1-4 2 0,2 4-6 0,-8-4-4 16,1 1-3-16,-1 3-3 0,1-4-18 0,6 0 6 15,-7 0 0-15,-6-3-2 0,7 4-7 0,0-4-17 16,-1-1-6-16,-6 0-40 0,0 2-40 0,0-6-52 0,0 1-75 16,0 0-111-16,-6 0-146 0,6-3-80 0</inkml:trace>
  <inkml:trace contextRef="#ctx0" brushRef="#br0" timeOffset="-164952.77">4515 16310 338 0,'0'2'729'0,"0"-2"-229"0,-6 5-206 15,-1-2-135-15,0 1-78 0,-5-4-40 0,-8 5-20 0,7-5-8 16,-7 0-6-16,-6 0-4 0,6 0-2 0,-5 0-4 16,5 0-10-16,-6 0-19 0,6 0-27 0,1 6-26 0,6-2-31 15,-6-4-34-15,5 4-39 0,8-4-49 0,-1 0-70 16,7 0-107-16,0 0-91 0</inkml:trace>
  <inkml:trace contextRef="#ctx0" brushRef="#br0" timeOffset="-164004.36">4639 16508 388 0,'0'0'379'0,"0"3"-132"0,0-3-100 0,0 0-63 16,0 0-34-16,-6 0-20 0,6 0-4 0,0-3 0 0,0 3 4 16,0 0-1-16,-8 0 2 0,8 0 0 0,8-4-2 0,-8 4 2 15,0 0-2-15,0-4 0 0,6 0-4 0,-6 4-5 16,6 0-1-16,-6-3-4 0,7-1 1 0,-1 4-2 0,8 0-2 15,-2-3 4-15,-5 3 7 0,6 0 7 0,0-5 1 0,0 5 5 16,0-2 2-16,0 2-1 0,0-5-7 0,1 5-8 16,-2 0-5-16,-5 0-4 0,-1 0-3 0,1 0-5 15,-1-4-3-15,1 1-1 0,-1 3-2 0,-6 0-2 0,0 0-1 16,0 0 2-16,0 0 0 0,0 3-1 0,0 1-2 0,0 1 3 16,-6-3 1-16,6 6 0 0,-7-1 1 0,1 1 1 0,-1 3 4 15,1-3-3-15,-1 2 0 0,7 5-2 0,-6-4 2 16,0-1-4-16,6 5 0 0,0-4 3 0,0 4-1 15,0-4 0-15,6 0 1 0,0 1 3 0,1-2-2 0,-1 1-2 16,7-1 0-16,0-2 11 0,7 3-9 0,0-3-4 0,-1 2-3 16,1-6-5-16,6 3-17 0,-7-3-33 0,7 0-23 15,-6-1-36-15,6-3-67 0,-7-3-107 0,1-1-171 0,0-7-101 16</inkml:trace>
  <inkml:trace contextRef="#ctx0" brushRef="#br0" timeOffset="-156534.34">3531 16874 393 0,'0'-5'278'0,"0"2"-109"16,0 0-71-16,0-1-46 0,0 0-19 0,-6 1-10 0,6-1 4 15,0 0 5-15,-7 0 4 0,7 4 7 0,0 0 4 16,0-3 2-16,0 3 1 0,-6 0 2 0,6-4 4 0,0 4 4 16,0 0 2-16,0 0 1 0,0 0-1 0,0 0-3 0,0 0-1 15,0 4-1-15,0-1 0 0,0-3 1 0,6 8 2 0,-6-1 5 16,0 4 1-16,7 1 0 0,-7-2-2 0,6 5 0 16,1 3-2-16,-7 1-5 0,6-1-15 0,1 0-3 0,-1 0-2 15,0 4-8-15,2-2-8 0,-2-3-7 0,0 2 5 0,1-1-10 16,-1 0-7-16,1-3-3 0,-1 2-3 0,-6-1-5 0,0-2-11 15,7 2-25-15,-14-7-32 0,7 7-43 0,0-5-43 16,0-4-44-16,0 0-52 0,0 1-56 0,0-1-73 0,0-3-106 16,0-4-59-16</inkml:trace>
  <inkml:trace contextRef="#ctx0" brushRef="#br0" timeOffset="-156119.77">3674 16911 23 0,'0'0'473'0,"7"-4"-131"15,-7 4-126-15,6 0-90 0,-6 0-56 0,0-4-35 16,0 4-15-16,7 0-9 0,-7 4-19 0,-7-4 11 0,7 4 8 15,0-4 8-15,0 6 10 0,-6-2 7 0,6 4 28 0,0 3-5 16,-7-4 1-16,7 4-3 0,-6 0-4 0,0 4-4 0,6-5-6 16,-7 1-2-16,7 4 2 0,-7-4-4 0,1 0-1 15,0 0-2-15,6 1-2 0,-7-3-6 0,7 3-10 0,-7-4-7 16,7 2-2-16,-6-3 3 0,6 2-5 0,0-3-2 0,-7-2 0 16,7 3 5-16,7 1-2 0,-7-4-1 0,6 3 1 15,1 0 2-15,0 0 0 0,-1 1-3 0,7 0 0 0,0-1 0 16,6-1 5-16,-5 2 2 0,6 0 2 0,-2-1 5 0,9 0 5 15,-7-4 4-15,-2 6-2 0,2-6 0 0,0-3 6 0,-1 3 1 16,1-3-5-16,0 0-3 0,-7-3-18 0,7 3 2 16,-8-3-5-16,-6-2-5 0,8 1-6 0,-8-4-1 0,1 2 5 15,-1 3-27-15,1-5-33 0,-7 4-38 0,0-4-39 0,0-1-46 16,0 1-59-16,-7 0-68 0,7-3-96 0,0 8-112 0</inkml:trace>
  <inkml:trace contextRef="#ctx0" brushRef="#br0" timeOffset="-154869.92">3746 16844 241 0,'0'-4'199'0,"0"1"-62"0,0-1-45 0,0 1-30 0,0-1-16 0,0 1-3 16,0-1 5-16,-7-4 8 0,7 5 6 0,0-1 3 15,0 0 6-15,0 0 0 0,0 2-3 0,0-2-2 16,0 0-2-16,0 0-5 0,-6 1-5 0,6 3-7 0,0-5-8 15,0 5-5-15,0-3-6 0,0-1-3 0,-6 4-2 0,6 0 1 16,0-4 4-16,0 4 3 0,-6-3 4 0,6 3 3 16,0 0 2-16,0-3-2 0,-8 3 0 0,8 0-1 0,0 0 4 15,0 0 2-15,0 0 6 0,0 0 7 0,-6 0 5 0,6 0 3 16,0 0 0-16,0 0-8 0,6 0-1 0,-6 0-6 16,0 0-6-16,0 0-6 0,0 0-4 0,0 0 5 0,0 3 1 15,0-3 1-15,0 3 2 0,0 5 4 0,0 3 4 16,0 1 0-16,8 5-5 0,-8 2-4 0,6 3-7 0,0-5-10 15,0 9-5-15,1-4-8 0,0 5-5 0,-1-6-3 0,7 4-1 16,-7 1 0-16,8-4-3 0,-2 5 0 0,-4-6-3 16,4 4-6-16,-5-2-9 0,6-1-25 0,-6 0-31 0,5-5-35 15,-6 3-38-15,8-3-37 0,-8-2-36 0,1-4-20 0,0-3-25 16,-1-4-38-16,-6-1-66 0,0-3-116 0,0 0-72 0</inkml:trace>
  <inkml:trace contextRef="#ctx0" brushRef="#br0" timeOffset="-154388.17">3916 16932 365 0,'6'4'503'0,"-6"-4"-166"0,6 4-136 0,-6-4-92 15,0 4-51-15,8-1-28 0,-8 1-9 0,0-1-3 16,0 1-1-16,0 3 1 0,0 1-1 0,0-1 7 0,0 0 4 15,0 0 4-15,0 4 7 0,0-3 1 0,6 3 6 0,-6-4 0 16,0 0-6-16,6 0-6 0,-6 1-6 0,6 0-1 0,-6-2-5 16,8 1 1-16,-2 1 0 0,-6 0 1 0,6-1-2 15,1-3 2-15,-1 3 0 0,1-4-6 0,0 6-1 0,-1-6-3 16,0 0 0-16,0 1-1 0,8 3-4 0,-8-4 6 0,7 2 4 16,1 2 1-16,-2-3 2 0,2 3-2 0,-2-4 5 15,2 5 6-15,5-4 3 0,-6-1 6 0,6 4 11 0,-5-2 10 16,-1-3-3-16,6 6-9 0,-6-4-8 0,1-4-9 0,-2 4-11 15,2-4-8-15,-8 0-6 0,0 0-6 0,1 0-6 0,-1 0-6 16,1-4-14-16,-7 4-26 0,0-4-33 0,0 4-37 16,0-4-39-16,0 0-37 0,-7-3-35 0,7 5-33 0,-6-6-50 15,6 0-71-15,-7 4-107 0</inkml:trace>
  <inkml:trace contextRef="#ctx0" brushRef="#br0" timeOffset="-154150.58">4098 16907 75 0,'0'0'771'0,"0"0"-95"16,0-4-223-16,0 4-184 0,0 0-126 0,-6 0-70 0,-1 0-34 15,-6 0-17-15,7 4-7 0,-14-4-3 0,7 0-3 16,-7 0-2-16,8 0-4 0,-8 0-3 0,1 4-1 0,-1 0-3 15,6-4-5-15,2 2-7 0,-1 2-17 0,-1-1-22 0,8 2-23 16,0-2-27-16,-2 1-27 0,8 0-32 0,0 0-30 0,8-1-46 16,-2 4-76-16,7-3-115 0,0-1-102 0</inkml:trace>
  <inkml:trace contextRef="#ctx0" brushRef="#br0" timeOffset="-153957.11">4261 17016 251 0,'-7'4'702'0,"1"-4"-193"0,0 0-199 15,-2 0-136-15,-4 4-83 0,-1-4-45 0,-7 0-22 0,8 0-10 16,-8 0-6-16,6-4-5 0,2 4-12 0,-1 0-15 0,-1 0-17 16,2 4-16-16,5-4-18 0,0 0-16 0,7 0-15 0,-6 4-20 15,6-4-28-15,6 0-39 0,1 3-59 0,0 2-85 16,5-5-106-16</inkml:trace>
  <inkml:trace contextRef="#ctx0" brushRef="#br0" timeOffset="-153720.61">4352 16954 369 0,'7'7'715'0,"6"1"-189"0,-7 3-191 0,8-1-138 16,-8 5-94-16,0 0-38 0,8 1-16 0,-8 5-7 0,0-4-1 15,1 3-4-15,-1 1-3 0,1-2-9 0,6 3-12 0,-7 0-9 16,1-5-10-16,0 6-9 0,-1 0-22 0,0-9-35 16,1 4-41-16,0-4-50 0,-7-2-64 0,6-2-92 0,-6-3-127 15,0 5-124-15</inkml:trace>
  <inkml:trace contextRef="#ctx0" brushRef="#br0" timeOffset="-152888.89">3721 17460 487 0,'0'0'520'0,"6"0"-157"15,-6 0-134-15,0 0-92 0,6 4-52 0,-6-4-15 0,0 2 3 16,0 3 11-16,6 2 14 0,-6 1 14 0,0-1 5 0,7 0 1 16,-7 8 0-16,7-4 0 0,-7 4 1 0,6 0 1 15,1-1-1-15,-1 3-11 0,0-2-16 0,2 0-15 0,-2 4-18 16,6-5-21-16,-4 1-16 0,-8-1-8 0,6 1-8 0,0-1-4 15,1-2-7-15,-7-1-5 0,6 0-16 0,-6-4-27 0,0 0-29 16,7 1-41-16,-7-1-41 0,0-3-43 0,0 2-20 16,7-6-7-16,-14 5 1 0,7-1 6 0,0-8 4 0,0-1-8 15,0 5-38-15,0-6-61 0,7-2-111 0</inkml:trace>
  <inkml:trace contextRef="#ctx0" brushRef="#br0" timeOffset="-152416.27">3877 17368 224 0,'6'0'657'0,"7"0"-178"0,-6 0-177 0,-1 4-128 16,1-4-82-16,-7 4-35 0,6-1-9 0,-6 0 5 0,6 6 9 15,-6-2 10-15,8 3 12 0,-2 2 7 0,0 5 4 16,0-2 2-16,2 4 6 0,4-1 7 0,1 5 1 0,1-6-4 15,-8 5-15-15,6-3-10 0,2-2-19 0,-8 2-16 0,7-1-15 16,-6 1-9-16,6-4-4 0,-7-1-8 0,1-3-6 0,6 4 3 16,-7-5-3-16,-6-2-3 0,7-1-2 0,0 1 0 0,-7-1 1 15,0-3-6-15,0-1-1 0,6-3-3 0,-6 0-3 16,-6 0-1-16,6 0 0 0,0 0 1 0,-7-3 4 0,-6-4 3 16,7 3-1-16,-8-4-4 0,8 1-11 0,-14-3-19 0,7 2-26 15,1-3-33-15,-8 0-10 0,0 4-6 0,1-1 6 0,-1 1 12 16,0 0 22-16,8-1 32 0,-1 5 14 0,-1-2 13 0,2 3 4 15,4 2 7-15,2 2 5 0,0-2 4 0,6 0 2 16,0 5 0-16,0-2 4 0,0 1 1 0,0 3 0 0,6 4 2 16,8-3 8-16,-8 2 14 0,7-2 12 0,-6 3 18 0,12 4 20 15,-5-5 14-15,-2 2 11 0,8-5 8 0,-1 3 2 0,1-2 0 16,0-1-6-16,-1 1-8 0,1-2-12 0,-1 6-8 16,0-5-18-16,1 1-8 0,-7-1-15 0,7-3-15 0,-8 4-10 15,8-8-11-15,-7 0-3 0,0-4-16 0,-6 0-18 0,5 4-32 16,-4-7-41-16,-2 3-50 0,7 0-53 0,-6-3-47 0,-7 0-32 15,6-2-13-15,0-1-2 0,-6 3 3 0,7-5 0 16,-7 2-18-16,0 3-41 0,0-5-87 0,0 2-81 0</inkml:trace>
  <inkml:trace contextRef="#ctx0" brushRef="#br0" timeOffset="-151623.24">4189 17526 95 0,'0'0'220'15,"7"-4"-49"-15,-7 4-48 0,6 0-41 0,-6 0-32 0,7 0-25 16,-1 0-12-16,-6 0-5 0,7 0-3 0,-7 4-2 16,6-4-1-16,-6 0 0 0,0 0-1 0,6 0 1 0,-6 0 5 0,0 0 3 15,8 0 9-15,-8 0 9 0,0 0 9 0,0 0 5 16,0 0 6-16,0 0 2 0,0 0 0 0,0 0-3 0,0 0-2 16,0 3-2-16,0-3 0 0,0 0-1 0,0 0 2 0,0 0-1 15,0 4 2-15,0-4 1 0,0 0 0 0,0 0-2 0,0 4-1 16,6-4 1-16,-6 4-1 0,0 3 0 0,6-4-1 15,1 4 4-15,0 1 2 0,-1-1 5 0,0 7 8 0,1-2 7 16,-1 3 6-16,1 0 2 0,6-1 2 0,-7 1-4 0,8-1-3 16,-8 1-1-16,7 4-4 0,-6-5-6 0,6 1-1 15,-7 2-2-15,8-2-2 0,-8-1-4 0,0 2-2 0,8-1 0 16,-8-4 0-16,0 3-2 0,1-3-2 0,-1-3-3 0,8 2-1 16,-8-3-2-16,0 1-3 0,8-1-1 0,-8-3-2 0,7 0-1 15,-6-1-2-15,-1 0-8 0,7-3-4 0,-7 4-4 16,8-4-6-16,-8-4-5 0,7 4-1 0,-6-3-1 0,-1 0-1 15,7-5-1-15,-6 5 0 0,6-5 0 0,-7 1-1 0,0 0 0 16,8 0-2-16,-8-1-1 0,1 1-2 0,-1-1-1 16,1 2-20-16,-7-6-28 0,7 5-39 0,-1-4-45 0,-6 4-48 15,6-4-48-15,-6-1-28 0,-6 1-19 0,6 0-15 0,-6-3-27 16,6-1-41-16,-7 1-87 0,7-1-81 0</inkml:trace>
  <inkml:trace contextRef="#ctx0" brushRef="#br0" timeOffset="-151426.43">4430 17541 723 0,'0'3'583'0,"0"1"-202"0,-6-1-158 0,0 2-109 16,-1-5-60-16,-6 2-30 0,-1 2-13 0,2 0-11 0,-8-4-2 15,1 4-9-15,5-4-17 0,-5 3-14 0,6-3-17 16,-6 0-10-16,5 4-17 0,2-4-13 0,4 0-13 0,-4 4-20 15,12-4-36-15,0 0-47 0,0 0-59 0,0 4-79 0,6-2-85 16</inkml:trace>
  <inkml:trace contextRef="#ctx0" brushRef="#br0" timeOffset="-151249.33">4469 17610 126 0,'0'7'556'0,"-6"-3"-159"0,6-1-152 16,-6 2-105-16,6-3-67 0,-7 3-35 0,-6-2-22 0,6 1-7 16,1 0-5-16,-7-4-4 0,0 3-5 0,7-3-13 15,-2 4-10-15,2-4-24 0,-7 0-28 0,13 0-45 0,-6 0-61 16,6 0-84-16,0 0-119 0</inkml:trace>
  <inkml:trace contextRef="#ctx0" brushRef="#br0" timeOffset="-150867.23">4554 17503 469 0,'13'-3'375'16,"-6"0"-147"-16,-1-1-101 0,7 0-51 0,-6 1-11 0,0-5 1 15,-1 4 6-15,0 1 8 0,0 3 5 0,8-5-7 0,-8 3-14 16,1 2-11-16,-1-4-10 0,-6 4-8 0,7 0-4 0,0 0 1 16,-1 0-4-16,0 0-5 0,-6 4-4 0,7-4-5 0,-7 2-1 15,7 3 0-15,-1 2 7 0,-6-4 9 0,0 5 10 0,6 3 8 16,-6-3 5-16,0 3 3 0,0-1-8 0,0 2-7 16,0 3-9-16,-6-1-5 0,6 1-4 0,0-1-1 0,-6 4 1 15,6-4 3-15,0 2 7 0,0 2 5 0,0-4 2 0,0 5 2 16,0-9 4-16,6 9-1 0,0-4 1 0,1-5 1 15,0 5 3-15,6-7 7 0,-7 3 8 0,7-4 5 0,6 0-2 16,-5 1-6-16,-1-1-9 0,6-3-11 0,-6-4-12 0,7 4-13 16,-7-4-9-16,0 4-5 0,6-4-7 0,-12 0-9 15,6 0-26-15,-7-4-40 0,1 0-55 0,0-3-62 0,-1-1-62 16,-6-3-63-16,-6-7-76 0,-1-1-105 0,0-2-127 0,1-1-36 16</inkml:trace>
  <inkml:trace contextRef="#ctx0" brushRef="#br0" timeOffset="-145355.71">3903 14764 200 0,'0'-4'248'0,"0"1"-107"0,0 3-62 16,0-5-26-16,0 5-6 0,0-3-1 0,0 3 8 15,0-4 10-15,0 4 8 0,6-4-1 0,-6 4-5 16,0 0-6-16,0 0-6 0,0-4-7 0,0 4-7 0,0 0-4 16,0 0-3-16,0 0-1 0,0 0-5 0,0 0-3 0,-6 4-3 15,6-4-1-15,0 0 1 0,0 4 3 0,0 0 6 16,0-1 12-16,-7 5 10 0,7 3 4 0,0 4-3 0,-7-1 0 15,1 8-8-15,6 0-9 0,-6 4-10 0,-2 0-7 0,-4 3-4 16,6 0-2-16,-1 4 0 0,-6 3-2 0,6-2 0 16,-5-1-2-16,-2 3 0 0,8-4 0 0,-8 2-3 0,2-1-3 15,-1-4-2-15,-1 1-3 0,2-5-2 0,-2 0-7 16,2-2-20-16,-2-1-27 0,8-3-36 0,-7-1-48 0,7-8-68 16,6 1-142-16,0-3-162 0,6-5-71 0</inkml:trace>
  <inkml:trace contextRef="#ctx0" brushRef="#br0" timeOffset="-143275.67">3786 14566 46 0,'0'-11'242'16,"0"3"-53"-16,0-3-50 0,0 0-43 0,0 0-30 0,0-3-16 16,6 2-5-16,-6 2 1 0,0-5 3 0,0 3 2 0,6 2 2 15,-6-5 3-15,6 4 0 0,-6-3 0 0,8 3 2 16,-8 0 0-16,6-1-2 0,0 6-8 0,-6-5-2 15,7-1 1-15,-1 2-1 0,1 2 0 0,0-3 0 0,-1 3 3 16,0 1 5-16,0 0-2 0,8 0-6 0,-8-1-3 0,8 1-3 16,-1 4-1-16,-1-5-8 0,8 5-2 0,-6 3 5 15,11-5 5-15,-5 5 2 0,0 0 2 0,-1 5 0 0,7-2-4 16,0 1-7-16,-6 3-8 0,5 0-6 0,1 1-7 16,1 3-3-16,-8-1-2 0,8 5-4 0,-1-1-1 0,-7 6-1 15,1-3 0-15,6 6-1 0,-7-1 1 0,-6 0 1 16,0 1-1-16,1 2 1 0,-8-3 2 0,0-1 4 0,1 1 0 15,-7 1 2-15,0-2 0 0,-7-3 2 0,1 5-4 0,-8-10-2 16,-5 6-1-16,-1-4-1 0,2-1 0 0,-9 1-2 16,1-3 1-16,-6-2-1 0,-1 1-2 0,1-3 1 15,-2 0-2-15,-5-1 2 0,7 0-1 0,-7-7 2 0,7 4-1 16,-7-4 1-16,5-4 1 0,2 4-1 0,-7 0 0 0,6-5-2 16,7 3 1-16,-6-5 0 0,5 2 0 0,1-2 0 15,7 3 0-15,-7-3 3 0,13-4 1 0,-6 4-4 0,5-1 0 16,8-2-1-16,-1-5 4 0,7 4-2 0,0-4-3 0,7 1 3 15,-1-5-2-15,1 2-1 0,6-3-12 0,7-1-17 16,-1 2-29-16,1-3-36 0,6 4-41 0,6-4-46 0,-5 3-59 16,5 2-75-16,7-6-125 0,-7 9-113 0</inkml:trace>
  <inkml:trace contextRef="#ctx0" brushRef="#br0" timeOffset="-140134.06">3896 13877 169 0,'7'0'173'0,"-7"0"-55"0,0 0-39 16,0-4-21-16,-7 4-18 0,7 0-6 0,0-4-3 0,0 4 2 16,0 0 4-16,0 0 3 0,0-3 9 0,0 3 5 15,-7-3 4-15,7 3 2 0,0 0 0 0,0 0 1 16,0-5-5-16,0 5 0 0,0 0-4 0,-6 0-2 0,6 0-3 16,0 0-5-16,0 0-5 0,0 0-8 0,0 0-5 0,0 0-8 15,0 0-4-15,6 0-2 0,-6 0 1 0,0 0 2 16,0 0-3-16,0 0 2 0,0 0 2 0,0-4-2 15,-6 4-5-15,6 4-1 0,0-4-2 0,0 0 2 0,0 0-6 16,0 5 0-16,0-5 10 0,0 3-3 0,-6 0 2 0,6 1-1 16,0 0 5-16,0-1 3 0,-8 5-9 0,8 0 12 15,0-2-1-15,0 1 1 0,0 5 0 0,0-1-5 0,0 3 3 16,0 1-1-16,0-4 4 0,0 4 2 0,0-1 1 0,0 1 6 16,8-1 0-16,-8-2-1 0,6 3 2 0,0-5 4 15,1 2 4-15,-7-2 1 0,13-3 0 0,0 5-2 0,-7-5-3 16,8 0-8-16,-2 1-7 0,2-1-5 0,5-3-3 15,-5-1-7-15,4-3-1 0,-4 0-3 0,-1 0-3 0,7 0-7 16,-8-3-14-16,8-4-21 0,0-2-23 0,-7 3-25 0,6-5-22 16,-6-1-23-16,1 2-16 0,-8-5-18 0,7-4-26 15,-7 1-45-15,7 0-68 0,-6 0-102 0</inkml:trace>
  <inkml:trace contextRef="#ctx0" brushRef="#br0" timeOffset="-139790.7">4222 13858 408 0,'20'5'553'0,"-8"-2"-198"0,2 4-141 0,-2 0-86 15,1 1-40-15,1-4-14 0,-8 4-1 0,0-2 1 0,8 2 1 16,-14-5-7-16,6 5-11 0,0-4-14 0,1 3-11 16,-7 0-8-16,7-4-6 0,-7 1-4 0,0 4-2 0,0-5-3 15,-7-3-2-15,7 4 0 0,0-4-3 0,-7 4-2 16,7-4-2-16,-6 0 2 0,0 0-2 0,0 0-2 0,-8-4 0 15,1 0-3-15,0-3 0 0,0-1 0 0,-7 1-4 16,8-3-2-16,-2 2-8 0,-5-4-10 0,6 3-6 16,0 1-3-16,7-4 0 0,-2 5 2 0,2 0 8 0,0-1 13 15,6 1 7-15,0 4 4 0,0-5 3 0,6 5 2 0,0-1 2 16,2 0 0-16,4 4 1 0,1-4-1 0,0 4 1 16,6 0 0-16,1 4 1 0,0 0 3 0,6 3 3 0,1 1 6 15,-2-5 8-15,-5 4 4 0,6 1 1 0,0 3-2 0,-7-8-3 16,7 5-8-16,-6 0-7 0,0-2-8 0,-7-2-7 15,-1 4-16-15,2-8-30 0,-8 3-41 0,0 1-45 16,1-4-67-16,-7 0-105 0,-7-7-158 0,7 2-110 0</inkml:trace>
  <inkml:trace contextRef="#ctx0" brushRef="#br0" timeOffset="-139443.79">4457 13825 77 0,'19'4'702'0,"0"0"-182"16,1-4-209-16,-1 4-138 0,-5-1-78 0,-2-3-29 0,2 0-5 15,-8 0 3-15,7 0 1 0,-13 0-1 0,7 0-4 16,-7 0-17-16,0 0-21 0,0-3-18 0,-7 3-6 0,1-8-5 16,-1 4-8-16,1 1-12 0,-8-4-16 0,2 0-16 15,-8-1-19-15,7 1-15 0,0-1-5 0,-6 2 7 0,5 2 15 16,2-4 16-16,-2 0 15 0,8 1 15 0,-7 3 10 15,13 1 12-15,-6 0 5 0,6-1 4 0,0-1 2 0,0 5 3 16,6 0 1-16,0 0-3 0,1 0-1 0,-1 0 4 0,8 5 7 16,-2-1 8-16,2-1 13 0,5 4 13 0,-6-3 14 15,6 4 9-15,1-1 3 0,0 1 5 0,6-6-3 0,-7 6-4 16,1-1-7-16,-1 1-11 0,1-4-10 0,0 3-11 16,-8-4-12-16,2-3-9 0,-8 4-10 0,1-1-7 0,-1 1-12 15,-6-4-25-15,6 0-31 0,-12-4-34 0,0-3-33 16,-1 0-40-16,1 0-82 0,-8-4-65 0,8-1-112 0,-7 2-107 15</inkml:trace>
  <inkml:trace contextRef="#ctx0" brushRef="#br0" timeOffset="-139029.65">4359 13229 625 0,'6'0'453'0,"1"-4"-183"0,-1 4-121 16,8 4-71-16,-8-1-31 0,0 1-13 0,1-1-3 0,6 9 2 15,-7-5 5-15,7 3 7 0,1 2 5 0,5-1 3 0,0 7 5 16,1-3 1-16,-1 4-1 0,7-2 0 0,1 5-5 16,-1 0-8-16,6 0-10 0,-5 0-9 0,5-4-7 15,-6 5-8-15,7-4-4 0,-7-2-2 0,0 2-1 0,-7-5-3 16,1-3-4-16,-7 0-4 0,0 0-7 0,-6-7-17 0,5 3-19 15,-12-3-20-15,7-1-19 0,-7-3-16 0,0 0-10 16,-7 0 1-16,1-3 8 0,0-1 13 0,-7-3 15 0,-1-1 10 16,2 1-6-16,-2-4 2 0,-5 0-22 0,-1 0-5 0,-6 1-13 15,13-5-16-15,-6 3 2 0,-1-2-11 0,1 3 29 16,-1-3 11-16,0 5 21 0,7-1 29 0,-7 3 33 16,8-1 34-16,-8 1 26 0,7 3 22 0,0-4 28 0,0 6 22 15,1 2 9-15,4 0 2 0,2 2-6 0,0 3-18 16,-7-2-22-16,13 1-24 0,-7-1-19 0,0 5-13 0,7-1-10 15,-6 4-5-15,6-4-5 0,0 4-5 0,0 1-3 0,0-1-3 16,0-1-21-16,0 2-31 0,6-1-60 0,1-5-98 16,0 6-162-16,-1-5-108 0</inkml:trace>
  <inkml:trace contextRef="#ctx0" brushRef="#br0" timeOffset="-138870.81">4840 13466 572 0,'20'0'572'0,"-6"5"-229"0,-1 1-156 15,-1 2-101-15,-5-2-70 0,6-1-56 0,-13 2-57 16,6-2-87-16,-6-5-168 0,0 0-162 0</inkml:trace>
  <inkml:trace contextRef="#ctx0" brushRef="#br0" timeOffset="-136962.02">3851 14291 153 0,'0'-4'274'0,"-7"4"-110"15,7-3-75-15,-7-1-41 0,7 4-24 0,0-4-12 16,-6 4-3-16,6-4 4 0,0 1 4 0,0 3 3 0,0 0 5 16,-7 0 8-16,7 0 0 0,0 0-2 0,0 0-2 0,0 0-2 15,0 0-2-15,0 0-5 0,-6 0-1 0,6 0 1 16,0 0 1-16,-6 0 1 0,6 0 4 0,-8 0 1 15,2 3-1-15,0-3-1 0,0 4-4 0,-2 0-7 0,2 0-3 16,0 3-2-16,-7 1-2 0,6-2-4 0,0 5-2 0,-5 1 1 16,6-5 1-16,-2 8 2 0,2-4 3 0,0 3 1 15,-1 1 11-15,0-1-3 0,1 2-4 0,-1 1-2 0,7 3-4 16,0-3-1-16,-6 2-9 0,6-1 3 0,0 4 1 16,6-4 0-16,-6 1-1 0,7-2-11 0,6 3-12 0,-6-3-27 15,13-2-50-15,-8-4-87 0,8 3-150 0,5-2-129 16</inkml:trace>
  <inkml:trace contextRef="#ctx0" brushRef="#br0" timeOffset="-128861.89">3974 17925 238 0,'0'-4'215'0,"0"0"-68"0,0 4-54 16,0-3-38-16,0 0-22 0,0-2-7 0,-6 1 0 0,6 1 14 16,-6 0-1-16,6 3 1 0,0-4 1 0,-8 0-5 0,8 4-4 15,-6-3-11-15,6 3 1 0,0-4 4 0,-6 4 6 0,6-4 5 16,0 4 3-16,0 0-7 0,-6 0 3 0,6 0-2 15,0-4-4-15,-8 4-5 0,8 0-5 0,0 0-2 0,-6-3-4 16,6 3-3-16,0 0 3 0,-6 0 3 0,-1 3 5 0,1-3 9 16,6 0 6-16,-7 4 2 0,0 0 3 0,1 0 4 0,0 3 1 15,-8 0 2-15,8 5 0 0,0-2 1 0,-8 2-3 16,8-2-5-16,-7 5-1 0,7 0-2 0,-2 3 1 0,-4-3 0 16,6-1 5-16,-2 4 1 0,2-2 1 15,6-1 1-15,0-1-3 0,6 3-5 0,-6-5-1 0,8 3-2 16,-2-1-7-16,0 1-4 0,8-4-5 0,-2 0-3 15,8 3-7-15,-1-2-6 0,1-5-1 0,0 4 1 16,5-4-4-16,1 0-1 0,-6 1-2 0,7-4-5 0,-9-4-5 16,2 0-21-16,0-4-25 0,-7 0-34 15,7-3-38-15,-8 0-35 0,8-4-38 0,-7 0-24 0,-7-3-25 16,1-3-25-16,0 7-35 0,-1-5-53 16,-6 1-69-16</inkml:trace>
  <inkml:trace contextRef="#ctx0" brushRef="#br0" timeOffset="-128516.45">4131 17991 467 0,'6'0'401'0,"7"0"-135"0,-6 3-96 15,-1 1-45-15,0 4-14 0,-6-1-1 0,8 0 9 0,-8 5 5 16,6-2-1-16,-6 2-13 0,0-2-17 16,0 1-15-16,0 0-13 0,-6 1-12 0,-2-2-8 0,2-3-8 15,0 5-7-15,-1-5-8 0,0 0-8 0,1 0-4 16,0-2-7-16,-7-2-1 0,6 0-2 0,0-3-2 15,-5 4-1-15,5-4-2 0,-6 0 6 0,7-4-2 0,-8 1-1 16,1-5-2-16,1 4-1 0,-2-3 2 0,2 0-8 16,5 0 1-16,-6-4 2 0,6 4 1 0,1 0 2 15,0-1 1-15,6-3 2 0,0 3 5 0,6 6 0 16,0-6 1-16,1 4-1 0,6 1 1 0,0 3 1 16,7-5-2-16,-1 10-1 0,1-5 5 0,6 3 0 15,-7 4 1-15,7-2 0 0,6 1 1 0,-5 2 1 0,-1-1-8 16,0 1 1-16,6-1-2 0,-12 0-1 0,7 0-2 15,-9 1-5-15,2-1 3 0,-1-4-4 0,-5 4-22 16,-1-7-31-16,-6 4-39 0,-1-8-43 0,-6 4-45 16,0-3-55-16,0-1-51 0,-6-3-61 0,-8 4-86 15,8-5-93-15</inkml:trace>
  <inkml:trace contextRef="#ctx0" brushRef="#br0" timeOffset="-128148.98">4319 18035 139 0,'14'3'626'0,"5"5"-173"0,1-5-173 16,-8 5-110-16,8-1-51 0,-6 0-12 0,-2 1 12 15,1-1 22-15,1 1 15 0,-2-2 0 0,2 2-12 16,-8-1-21-16,7 1-22 0,0-1-23 0,-6 0-14 16,-1-3-9-16,0-1-11 0,-6 1-14 0,8-4 30 0,-8 5-32 15,0-5-18-15,0 0-13 0,-8-5-4 0,8 1 0 16,-6 4-50-16,6-7 15 0,-6 4-1 0,-1-1-11 15,1-3-17-15,6-1-17 0,-7 1-9 0,0-3-5 16,1 2 1-16,6 1 13 0,-6-1 16 0,6 2 18 16,0-2 13-16,0 1 15 0,0-1 9 0,0 4 10 0,6 0 5 15,-6 1 4-15,6 3 4 0,1 0 0 16,0 3 3-16,6 1 6 0,-7 3 16 0,14 1 21 0,-8 4 21 16,2-2 19-16,5 1 14 0,1 4-20 0,6 3 8 15,-7-4-9-15,1 5-14 0,0-5-19 0,-1 1-13 16,1-1 13-16,-1 2-26 0,-6-2-17 0,7-3-10 0,-14-3-17 15,7-1-32-15,-6 0-44 0,-1-4-47 0,1 1-51 16,-1 1-48-16,-6-2-44 0,6-3-35 0,-6 0-32 16,0-3-41-16,0 3-65 0,0-9-68 0</inkml:trace>
  <inkml:trace contextRef="#ctx0" brushRef="#br0" timeOffset="-127910.86">4652 17921 581 0,'13'15'785'0,"0"-1"-229"0,0 5-207 0,0-1-153 16,0 4-98-16,0-4-52 0,0 1-20 0,0 4-9 16,0-6-8-16,7 2 0 0,-7-1-2 0,0-4 0 15,6 5-1-15,1-2-6 0,-7 2 1 0,7 0-6 16,-8-4-9-16,8 3-19 0,-7-4-31 0,0-3-30 0,0 0-32 15,0-3-32-15,0-2-28 0,-7-1-21 0,8-1-13 16,-8-1-21-16,1-3-31 0,-1 0-40 0,1 0-56 16</inkml:trace>
  <inkml:trace contextRef="#ctx0" brushRef="#br0" timeOffset="-127317.91">5251 17771 110 0,'-6'-4'251'0,"6"1"-98"0,0-1-73 0,-6 0-44 0,6-3-24 15,-8 3-11-15,2 1-7 0,6-4 0 0,0 3 2 0,-6 0 3 16,6 0 2-16,0 4 2 0,0-3 0 0,0 3-2 0,0 0 2 16,6-4 3-16,-6 4 4 0,0 0 2 0,6 0 0 0,2 0 0 15,-8 0 0-15,6 0-5 0,0 0-3 0,-6 4-5 16,7-4-12-16,-1 3-25 0,1-3-42 0,0 0-75 0,-1 0-120 15</inkml:trace>
  <inkml:trace contextRef="#ctx0" brushRef="#br0" timeOffset="-126613.14">5389 17925 188 0,'6'0'384'0,"-6"4"-137"0,0-4-104 0,0 0-64 15,0 0-36-15,-6-4-16 0,6 0 0 0,-8 0 2 0,8-2 6 16,-6 1 7-16,0-2 3 0,0 0 8 0,-2 0 5 0,2 3 5 16,0-4 6-16,-1 5 2 0,7-1 8 0,-6-3-4 0,-1 4-9 15,0 3-11-15,1-4-8 0,0 4-5 0,-2 0-2 0,2 4 5 16,6-1 8-16,-6 4 5 0,6 0 5 0,0 1 5 15,-6 7 4-15,6 3-2 0,0 1-3 0,0 2-2 16,0 5 5-16,6 3 5 0,-6 4-2 0,6 0-2 16,0 0 3-16,2 0-27 0,-2 4 11 0,0-4 3 0,1 0 1 15,6 0 0-15,-6 0 0 0,-1-3 22 16,0-1-21-16,2 0-18 0,-2-7-13 0,0-1-9 0,-6-2-11 16,6-1-5-16,-6-3-7 0,0-4 0 0,-6 0-3 0,0 0 3 15,6-1-1-15,-6-2-1 0,-2 0 2 16,-4-1 0-16,5-4 0 0,-6 1-2 0,-6-4-3 0,5 0 4 15,-12-4-3-15,7 1 3 0,-7-1 0 16,-7-3-1-16,1 0 1 0,-8-4 0 0,-5 7 1 0,-1-3 6 16,1-1 2-16,-14 1 0 0,7 2 1 0,-7-1 28 15,0 3-12-15,-6-5-15 0,0 8-6 0,-6-8-3 16,-1 4 0-16,0 2-30 0,-5-3 10 0,-2-2 7 0,0 4 6 16,2-5 2-16,-2 1 1 0,-6 0 3 0,8 3-3 15,-2-3 4-15,1-1 1 0,0 1 2 0,0 0 1 16,12 3 1-16,-5-4-1 0,12 5-3 0,0 3-2 15,1-4-3-15,13 4-1 0,-2 0 3 0,15 0-1 16,-1 0 2-16,7 4 0 0,7-4 3 0,6 0-1 16,0 0 0-16,7 3 3 0,6-3 1 0,0 0-2 15,6 4-1-15,0-4-3 0,7 4 1 0,1-4-1 0,5 0-1 16,0 0 1-16,-5 4 0 0,5-4 0 0,1-4 0 16,-1 4-1-16,-6 0-1 0,0-4-23 0,1 0 12 15,-2 1 5-15,-6-4 3 0,2 3 2 0,-8-7-1 16,6-1 21-16,-6 3-12 0,0-7-5 0,0-2-6 0,-6 0-2 15,6-1-1-15,-8-6 0 0,-4 0-5 0,6-2-13 16,-8-6-13-16,1 1-11 0,0-5-16 0,0 1-3 16,1-1-8-16,-2-3 5 0,1 3 2 0,0 3 1 0,0 5 4 15,0 8-18-15,6-2-16 0,1 9-29 0,0-1-34 16,6 1-35-16,0 5-50 0,6-1-71 0,7 3-117 0,0-5-102 16,0 2-66-16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0-21T12:30:18.6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10327 11165 62 0,'0'0'170'15,"6"-2"-38"-15,-6-3-36 0,8 2-31 0,-8-1-21 16,0 0-14-16,0 1 0 0,0-1 1 0,6 4 5 0,-6-4 3 16,0 4 3-16,0-3-1 0,0-1-6 0,0 1-6 0,0-1-5 15,0 0 6-15,0 4 6 0,6-3 8 0,-6-2 6 16,0 2 4-16,0 0 3 0,0-1-4 0,0-3-7 0,0 3-6 16,7 0-3-16,-7-3 3 0,0 3 2 0,0 1 0 0,0-1-2 15,-7 1 0-15,7-1-4 0,0 0-7 0,0 0-6 16,0 0-3-16,-6 0-2 0,6 2 0 0,0-3 1 15,0 3 1-15,-6 2-2 0,6-5 0 0,0 5-18 0,-8-3 4 16,2-1 7-16,0 4 2 0,0-4 7 0,-8 0 4 0,8 1 18 16,-13-4-4-16,5 3-4 0,-6-3-1 0,8-1-2 15,-8 1 1-15,1 3-2 0,-7-3 3 0,6-1-6 16,-7 2-1-16,9-2-3 0,-9 1-3 0,1-1 3 0,0-2 3 16,0 3 7-16,0-1 1 0,0 1-1 0,0-5 1 0,-6 5-5 15,-8 0-3-15,7-4-3 0,1 0-3 0,-7 3-1 16,7-2-1-16,-7-1 0 0,-1-1-5 0,-5 2 0 15,5-1 0-15,1 0 1 0,-6 0 0 0,5 0 4 0,-5-1 2 16,6 5 3-16,-7-3-1 0,1-2 0 0,-1 1-2 0,1 4-1 16,-1-4 0-16,-7 0-2 0,8 4 8 0,-1-4 0 15,1 4 3-15,-7 0 2 0,7-1-4 0,-8 1 2 0,7-1-8 16,-5 5 0-16,-2-5 1 0,7 1 0 0,-5-1-3 0,-2 1 0 16,1 0 2-16,0 3-2 0,6-4 0 0,-6 1 3 15,0 0 2-15,0 0-1 0,0-1 1 0,0-2-1 0,0 3-1 16,-1-5-2-16,1 5-2 0,1-1-2 0,-2-2-2 15,7 1-2-15,-5 3-1 0,5-2-5 0,-7 2-4 0,8-3 0 16,-1 2-3-16,7 0 2 0,-6 4-2 0,-1-1 3 0,1 0 1 16,-1 0-1-16,1 1 2 0,-2-1 1 0,9 1 0 15,-8-4-1-15,0 3 1 0,0 4 1 0,8-8-1 16,-8 5-1-16,-6-1 2 0,6 0 5 0,1 0 3 0,-8 2 3 16,8-3 3-16,-7-2 0 0,6 7-1 0,-6-5-4 0,0 3-4 15,6-2-4-15,-6 0-4 0,0 1-1 0,0 3-2 16,0-4-1-16,0 4 0 0,-1-3 5 0,-5 3-1 15,6 0 2-15,0 0 1 0,-1 0 0 0,8 3-3 0,-13-3-2 16,11 4 1-16,-11-1 1 0,6-3-4 0,-6 4 2 0,-1 0 2 16,7-2-2-16,-7 3 0 0,6 2 0 0,-5-2-1 15,6-3 1-15,0 6 0 0,6-4-37 0,-6 3 18 0,6-3 9 16,-6 2 6-16,7 2 1 0,-1-4 2 0,1-1 41 16,-2 5-18-16,2-4-7 0,-1-1-4 0,1 4-4 0,-1-3 0 15,1 3-5-15,-1-2 0 0,1 1 1 0,-1 2-2 16,0 3-2-16,-6-4-11 0,7 0-30 0,-1 1 19 0,1-1 10 15,-1 5 5-15,0-5 7 0,0 0 10 0,1 0 30 0,5 4-19 16,-5-4-10-16,7 0-6 0,-2 5-2 0,1-5-2 16,-6 0 2-16,5 1-1 0,1 2-1 0,0 2-1 0,0 3 1 15,0-4 1-15,0 3-2 0,0 1 5 0,6-5-1 16,-6 5 0-16,6-1 1 0,-5 1-3 0,5 1 2 0,0 2-5 16,-6-4 1-16,6 5 0 0,1-1-3 0,-7 0 0 0,6-3-1 15,1 3 4-15,-1 0 0 0,1-3-1 0,6 4 0 16,-1-1 2-16,-5-3 2 0,12-1-2 0,-6 4 1 0,7-7 2 15,-1 4 0-15,7 0 0 0,0-5-1 0,0 1 0 16,7 1-1-16,-1-5 0 0,-6 4 6 0,7 4 5 0,-2-1 3 16,2 1 5-16,0 3 5 0,-1 0 4 0,1 4-2 15,-1 0-4-15,7 5-4 0,-6-2-5 0,-1 5-3 0,1-5-4 16,0 4-5-16,-2 1-1 0,2-1 3 0,0 0-2 16,-1 0-4-16,0 1 1 0,-5-1 2 0,5-3 2 0,1-1 1 15,6 2-1-15,-7-2 3 0,7-3 4 0,-7 0 4 16,7-1 1-16,0 2 7 0,0-6-1 0,0 6 5 0,7-5-3 15,-7 1 1-15,7-4 3 0,-1 2 0 0,1-2 5 0,-1-1-4 16,0 5-3-16,8-1-4 0,-2-3-3 0,2 3-7 16,5 1-2-16,1-1 0 0,0-4 2 0,-1 1 0 0,7 3-3 15,6 1-1-15,1-5 0 0,-1 4 0 0,8-2-4 0,-1-2-1 16,7 1-3-16,-1-1-2 0,1-3-3 0,6 4-3 16,6-5-2-16,1 2-4 0,0 3 1 0,6-5 2 0,0 1 8 15,0-4 5-15,1 5 5 0,-1-1 5 0,0 1 1 16,0-2 0-16,0-3 32 0,7 5-28 0,0-2-9 0,-1-2 34 15,1 3-20-15,-1-1-8 0,-6 6-43 0,8-6 28 16,-15 2 4-16,8-3-40 0,-8 3 20 0,7-1 9 0,0-3 5 16,0 3 0-16,0 0 0 0,0 0 4 0,0-1 1 15,1 1-2-15,6 0-1 0,-1 5 0 0,1-6-4 0,6 1-5 16,1 4 3-16,-2-5 2 0,2 2-1 0,-1-1 3 0,0-4 4 16,1 0 4-16,-2 4 1 0,-4-6-4 0,4 1-2 15,-5-2-1-15,6 3-3 0,-7 1-3 0,8-4-6 0,0 4-2 16,-2-6 2-16,2 5-2 0,-8-3 3 0,0-4 3 15,2 4-4-15,-2-4 4 0,-6 0 15 0,1 0-3 0,-8-4-2 16,8 0 3-16,-15 1 4 0,8-1-5 0,-7-3-16 0,7 4 4 16,-6-9-6-16,-2 5-5 0,8 0-1 0,-7-5 0 15,7-2 3-15,-7-1-1 0,13 0 6 0,-6-2 5 16,0-2 8-16,-1 1 1 0,1-4 2 0,-1 0 4 0,-6 4-1 16,1-1 1-16,-8 4 3 0,1-2-2 0,-7-2-2 0,-1 0-3 15,2 5 0-15,-14-4-2 0,7 3-10 0,-7-4 2 16,-1 5-9-16,-5-1-4 0,6 0-5 0,-6 1 6 15,-7-3-6-15,7 0 0 0,-1 3 5 0,-6-3 8 0,6 2 5 16,-5-4-3-16,5 5 9 0,1-2 3 0,-8 2 3 0,2-1-1 16,-2 1 0-16,8 0 0 0,-13-1-4 0,6 0-1 15,-6 1-5-15,-1-1-5 0,7 1-5 0,-6-6-3 0,-1 6-1 16,-6-4 0-16,6-5 6 0,-6 6 2 0,0-6-1 0,-6-6 0 16,0 0 0-16,-1-8-2 0,-6 1-1 0,7-1-3 15,-8-4 7-15,1 2 1 0,-7 2 3 0,8-3 5 0,-8 4-2 16,1-1 5-16,5 0-1 0,-4 4 0 0,-2-1 3 15,0 1-5-15,7 4 4 0,-7 0 1 0,1-1 5 0,-1 5-2 16,-6-1-5-16,6 4 1 0,1-4-3 0,-7 5-3 0,6-4-2 16,1 2 1-16,-7 5 8 0,6-4-1 0,0 0 3 15,2 3 2-15,-9 2 0 0,7-3-1 0,-6 3-5 16,1-2 0-16,-1 4 1 0,0-3-2 0,-7 3 0 0,1 1 2 16,-1-1-2-16,1 1 0 0,-8-1-1 0,7 4 1 0,-6 0-1 15,1-4-3-15,-2 8 5 0,7-4-1 0,-12 3-10 16,5-2 5-16,2 3 1 0,-1-5 5 0,-7 5-1 15,7-3 1-15,-6 2 11 0,-1 1-10 0,1-1 2 0,-2 0 1 0,-5 2-5 16,7-3 4-16,-1 3-1 0,-6-2 0 0,0 1 2 16,-7-1-3-16,1 1 4 0,-1 0-1 0,-6 0-3 15,-6-1 4-15,4-2-9 0,-4 3-18 0,0-1-27 0,-1 1-40 16,7-1-30-16,-7 2-37 0,1-2-32 0,-1-3-16 0,0-1-3 16,-6 6-5-16,6-3-7 0,1-1-29 0,-1 3-52 15,0-1-108-15,0-3-125 0</inkml:trace>
  <inkml:trace contextRef="#ctx0" brushRef="#br0" timeOffset="2893.8">17951 1710 414 0,'7'-7'637'0,"-1"-4"-220"0,-6 4-180 0,7 0-109 15,-7 2-65-15,0-1-38 0,0 6-21 0,0-4-10 16,-7 0-5-16,1 4 0 0,-1-3 1 0,0-1 6 0,-5 4 2 16,-2-4 1-16,-5 0 4 0,6 2-1 0,-6 2 0 0,5-5-1 15,-6 5 1-15,1 0 1 0,-1 0-2 0,2 0 0 16,-2 0 4-16,-7 0-1 0,1 5 1 0,-6-5 0 15,-1 2 4-15,-6 2 7 0,0 0 6 0,-6-4 12 0,-2 4 10 16,2-1 6-16,-7-3 2 0,0 0-3 0,0 0 0 0,-7 0 1 16,1 0-8-16,-7 0 8 0,0 0-4 0,0-7-5 15,-8 7-4-15,-4-8-8 0,-2 6-4 0,0-6-12 16,-4 4 3-16,-2-3-3 0,0 3 1 0,0-3-1 0,0-1 0 16,1 2-2-16,-1-3-3 0,6 3 4 0,2-2-2 0,-2 0 2 15,8-2-2-15,6 3 5 0,-7-1 3 0,13-3 3 16,-6 3 4-16,6-2 6 0,0 3 3 0,8-1-1 0,-1 1-3 15,-1 0-2-15,8 0-2 0,-1-2-10 0,7-1-4 0,0 3-2 16,7 4-1-16,-2-6-2 0,2 1-4 0,7 2 0 16,-2 2 2-16,7-3-1 0,1 3 1 0,6 0-5 0,0 4 29 15,0 0-10-15,6 0-7 0,1 0-5 0,-1-4-1 16,7 2 12-16,0 2-23 0,-6 0 16 0,6 0 7 0,0 0 8 16,0 0-4-16,0 0-8 0,0 2-6 0,6 2-4 0,-6 0-4 15,0 3-1-15,0 1 2 0,0 6-3 0,7 5-4 16,-1 7 10-16,1 6 1 0,-1 4 0 0,8 13-7 15,-2 2 4-15,2 4 9 0,5 7-11 0,-6 0 0 0,6 8-1 16,1 0 6-16,0 3 0 0,5 1-3 0,-5-1 2 0,0 4 0 16,-1-1 1-16,1 6 0 0,-7 2-3 0,0-1-2 15,0 1-2-15,-6 1-3 0,6-5 0 0,-7 5-2 16,0-8-14-16,2 3-21 0,-8-2-17 0,6-6-24 0,-6 6-24 16,-6-6-29-16,6-1-25 0,-8 2-14 0,2-4-16 0,0-3-12 15,6 4-7-15,-7-8-7 0,1 1-8 0,6-9-26 16,0-2-45-16,0-6-66 0,6-1-93 0</inkml:trace>
  <inkml:trace contextRef="#ctx0" brushRef="#br0" timeOffset="3607.65">17521 1762 563 0,'0'0'414'0,"-6"3"-166"0,6-3-111 0,0 0-53 15,0 0-41-15,0 0-23 0,0 4-10 0,0 0-4 0,0 3-5 16,0 1 4-16,0 2-3 0,-7 5 0 0,7 7 3 16,0 0 7-16,7 7 8 0,-7 0 3 0,0 8 7 0,0 3 35 15,6 4-10-15,0 8-4 0,-6-5-3 0,7 9-2 16,0-2-4-16,-1 6-32 0,7 1 8 0,-6 1-4 0,-1 5-4 16,1-2-2-16,-1 5-14 0,1-4 3 0,-1 0 1 15,1-1 1-15,-1-2 1 0,0-1 1 0,2-2 10 0,-2-3-5 16,0-5-2-16,1-2-1 0,-7-2 4 0,6-4 6 0,-6-3 10 15,7 0 7-15,-7-5 1 0,6-4 2 0,-6 2-4 16,7-5-5-16,-7-3-8 0,6 0-8 0,-6-4-6 16,7-4 1-16,-7 1-3 0,0-5-1 0,0 3-1 0,0-5 2 15,0-1 5-15,-7 3-1 0,1-2-1 0,-1-5 4 0,-6 4 10 16,-6 0 8-16,-1 0 7 0,-6 0 7 0,-7 1 8 16,-5-5 2-16,-1-1-12 0,-14 2-1 0,1-4-3 15,-7-4-9-15,-6 0-6 0,-6-4-3 0,-8 0 7 0,2-4-4 16,-8-1-5-16,-7-3 0 0,1 1 0 0,-6 0-4 0,-2-4-2 15,2 1-5-15,-1 2-2 0,7-2 0 0,-7-1-3 16,7 1-1-16,0-5 0 0,0 8 2 0,6-3 1 0,6-1-6 16,2 4-8-16,4 0-14 0,8 0-21 0,0 4-27 0,0-1-29 15,13 1-20-15,0 0-18 0,0 4-16 0,13 3-14 16,6-4-9-16,0 4-18 0,8 0-38 0,5 0-59 0,0 4-91 16,14-4-91-16</inkml:trace>
  <inkml:trace contextRef="#ctx0" brushRef="#br0" timeOffset="4945.77">17476 2451 379 0,'6'0'300'0,"-6"0"-122"0,0 0-77 15,6 0-49-15,-6 0-26 0,7 0-13 0,0 0-7 16,-1 0-4-16,1 0 1 0,-1 0 4 0,7 4-3 0,0-4 12 16,0 3 17-16,0-3 16 0,7 0 17 0,-1 0 14 15,1 0 14-15,-1 4-2 0,1-4-7 0,6 0-9 0,0 0-9 16,0 0-11-16,1 0-1 0,5 0-3 0,-7 2-3 0,9-2-2 15,-2 5-3-15,7-2-6 0,0-3-8 0,7 9-3 16,-1-6 1-16,8 4-1 0,-1-3 6 0,7-1 14 16,-8 5 12-16,14-4 7 0,-6 3 8 0,7 0 7 0,5 0 3 15,7 1-2-15,-6-5-4 0,6 4-2 0,0 0-4 0,7-3 1 16,-7 4-7-16,7-5-3 0,-7 5-6 0,6-4-7 16,1-2-7-16,0 3-11 0,0-2-5 0,6 1-7 0,-6 4-5 15,6-5-1-15,7 1-3 0,-7 3-4 0,0 1-5 0,1 2-4 16,-1-2-1-16,-6-1 1 0,6 4 2 0,-13-4 0 15,0 4-4-15,-7 0-9 0,2 1-24 0,-16-2-41 16,2-3-55-16,-6 5-48 0,-7-5-43 0,-7 1-37 0,-1-1-20 16,-11 0-17-16,-8-3-13 0,0-1-47 0,-5 1-99 0,-8-4-89 15</inkml:trace>
  <inkml:trace contextRef="#ctx0" brushRef="#br0" timeOffset="5658.15">20955 1952 105 0,'0'-10'712'0,"0"-2"-192"0,7 5-220 16,-7-1-137-16,0 2-80 0,0 2-43 0,0 0-24 15,0 4-11-15,0 0-7 0,-7 4-1 0,0 4-2 0,1 2 2 16,0 5 2-16,-2 6 1 0,2 5 0 0,0 8 2 0,0 6-2 15,-1 7 5-15,0 8 2 0,7 11 0 0,0 4 0 16,0 10-2-16,0 7 2 0,0 9-4 0,7 7-2 0,0 0 2 16,-7-1 0-16,6 5-3 0,-6-1 2 0,6 1 3 0,0-3 0 15,2 3-2-15,-8-4 3 0,0-4 2 0,0-8-5 16,0-3-2-16,0-8-1 0,-8-6-1 0,2-8 0 0,0-7-1 16,0-4 2-16,-1-3 0 0,-6-9-1 0,6-2 0 15,-5-5-2-15,4-3-10 0,-4-4-18 0,6-3-22 0,-8 0-26 16,8-9-30-16,-7-2-35 0,6-1-33 0,0-6-42 15,1-4-54-15,-8-4-85 0,14-4-104 0</inkml:trace>
  <inkml:trace contextRef="#ctx0" brushRef="#br0" timeOffset="6693.45">20421 1879 478 0,'0'0'527'0,"-6"-3"-202"0,6 3-138 0,0 0-89 0,0 0-50 16,6 0-28-16,-6 0-13 0,0 0-5 0,6 0-1 15,1 0-1-15,-1 0 0 0,7 0 0 0,0 0 0 0,1 0-3 16,5 0 1-16,7 0 3 0,6 0 0 0,-6 0 2 16,13 0 0-16,1 0-1 0,5 3 2 0,8 1-1 0,-1-1-1 15,7 1-1-15,6 4-1 0,6-5 6 0,8 9-6 0,5-6-1 16,0 5-1-16,1-3 1 0,7 3-2 0,-1-1 2 15,0 2 2-15,7-1 1 0,-1-1 3 0,2 1 2 16,4 0 11-16,2 1 2 0,-1-2 8 0,0 5 1 0,-6-3 2 16,6-2-3-16,-13 1-6 0,7 4-6 0,-7-5-4 0,-6 2-5 15,0 2 0-15,-7-2-2 0,0 2-4 0,1 1-1 16,-1-5-3-16,-13 9 0 0,7-4 1 0,-7-1 1 0,0 1-1 16,-6-5 1-16,-1 7 3 0,-5-4-2 0,-2-1 0 15,2 1 0-15,-8 3 4 0,-6-5-4 0,0-1 0 0,0 2 1 16,-6 2 1-16,-1-2-2 0,2-2-2 0,-2 1 2 15,-7 0 2-15,-5-4-3 0,6 0 0 0,-6 5 0 0,-7-4 1 16,7-1-1-16,-8-5-3 0,-5 6 2 0,6-4 2 0,-6 1-2 16,-1-2-1-16,-6 0 2 0,0-3 1 0,6 0-1 15,-6 4-1-15,0-4 1 0,0 0-1 0,0 0 1 0,0 4 0 16,-6-4 1-16,6 3 0 0,0-3 0 0,-6 0 4 16,6 3-4-16,-7-3 2 0,1 5 0 0,-1-1-1 0,0-4 1 15,1 0-6-15,0 3 4 0,-8-3 0 0,2 4 0 0,-2-1 1 16,1-3 0-16,1 4 4 0,-2-4-1 0,2 3-2 15,-8 5-1-15,0-4-1 0,-5 3 0 0,5 1 0 16,0 2 0-16,-6 5 1 0,0-1 2 0,0 5 2 0,0 6 6 16,0 5 7-16,0 3 7 0,-1 7 3 0,1 8 0 0,1 3 2 15,-1 8-6-15,0 3-5 0,6 3-6 0,1 6 0 16,-1 4 0-16,0 7-1 0,7 3-1 0,0 2-2 0,0-3-2 16,0 8-5-16,0-8-1 0,0 5-1 0,0-9 0 15,0-3-2-15,-1-4 1 0,2-3 1 0,-1-7 0 0,0-5 2 16,0-3-2-16,6-5 8 0,-6-5-2 0,1-5-2 15,4 0 2-15,-4-7-3 0,5-3 2 0,-6-1-9 0,6-8 25 16,-5 2-8-16,-2-5-4 0,2-4-1 0,-8-3 1 16,7 1 2-16,-7-1-19 0,-6-8 12 0,0 1 6 0,-7-4 3 15,-6-4 2-15,-7-7-1 0,-5 5 1 0,-8-9-2 16,-6-1 0-16,-7 1-2 0,-6-2 0 0,-7-5 1 0,-6 3-5 16,0-2-3-16,-7-1-3 0,-6-1-3 0,6 1-2 0,-13 1-5 15,7-5 2-15,0 4-1 0,0 0 0 0,0 0-5 16,-1 0-8-16,1 0-5 0,7 4-8 0,-2-1-7 0,1 1-5 15,14 4-6-15,0-1-1 0,-1 3-4 0,6 2-5 16,2-2-4-16,4 3-4 0,8 1-9 0,-6-4-10 0,6 5-23 16,0 0-43-16,6-1-72 0,0-2-136 0,7 2-130 0</inkml:trace>
  <inkml:trace contextRef="#ctx0" brushRef="#br0" timeOffset="19097.5">15599 1923 439 0,'6'-8'548'0,"8"-2"-216"0,-8-1-152 0,7 3-83 15,-7-2-48-15,1 5-24 0,-7-2-17 0,7 4-8 0,-7-1-5 16,0 0-2-16,6 4-2 0,-6-3 2 0,0 3 1 0,0 0 2 16,0-4 2-16,6 4 3 0,-6-4 5 0,0 4 4 15,7-4 7-15,-7 1 0 0,0 3 2 0,0 0 1 0,0-4-6 16,0 4-4-16,0 0-5 0,0 0 0 0,0 0-2 16,0 0-3-16,0 0 5 0,0 0 0 0,0 0 2 0,0 0 1 15,0 0 0-15,0 0 2 0,0 4-1 0,0-4-2 0,0 0 1 16,0 0-5-16,0 0-2 0,0 3-1 0,0-3-1 15,0 4 3-15,0 0-3 0,0 0 6 0,0 3 5 16,-7 0 2-16,7 5 5 0,0-2-1 0,-6 5-1 0,6-1-3 16,0 5-5-16,0-4 0 0,-6-5-4 0,6 5-3 0,0-1 6 15,-7 1-2-15,7 1 1 0,-7-1-3 0,7-1 0 16,0 1 0-16,0-5 2 0,-6 1 2 0,6 0 2 16,0 0 26-16,0-4-8 0,0 1 0 0,6-1 2 0,-6 0 3 15,0-4 5-15,7 6-15 0,0-1 17 0,-1-2 9 0,0 2-3 16,1-1-8-16,6 1 0 0,0-1-9 0,-6-4-7 15,6 4-7-15,-1-3-7 0,-4 4 4 0,4-5-5 0,1 1-1 16,-6-1-2-16,6 1-2 0,-7-4 2 0,1 3-2 0,0 1-2 16,-1 1-15-16,0-5-16 0,0 0-26 0,2 0-26 15,-8 0-27-15,6 0-29 0,-6 0-24 0,0 0-31 0,0-5-50 16,6 1-94-16,7-3-140 0,-6 0-75 0</inkml:trace>
  <inkml:trace contextRef="#ctx0" brushRef="#br0" timeOffset="19482.9">15925 1952 19 0,'6'-3'547'0,"1"3"-170"0,-1-4-165 16,-6 4-99-16,6 0-58 0,-6 0-27 0,0 0-15 0,7 0-8 16,-7 0-2-16,0 0-1 0,0 4 5 0,0-1 4 15,0-3 4-15,-7 4 12 0,7-1 8 0,0-3 8 16,0 0 4-16,0 8 3 0,-6-4-4 0,6 3-8 0,-6 0-9 16,6 0-6-16,-7 4-5 0,1 0-6 0,-1 1-3 0,7-2-2 15,-7 2 0-15,1-1-3 0,6-5-2 0,0 6-1 16,-6-5 0-16,6 1 3 0,0-1-1 0,0 0 2 15,0-4 2-15,0 6-1 0,0-6-2 0,6 4 2 0,-6-3 0 0,0-1-2 16,6 0-2-16,1 2-3 0,-7-1-1 0,7-1-5 16,-1 4-3-16,1-3-7 0,-1-1-7 0,-6-3-5 15,6 5-13-15,1-2-12 0,0-3-17 0,-7 4-13 0,6-4-14 16,-6 0-17-16,6 0-22 0,-6 0-31 0,0 0-42 0,0 0-76 16,0 0-100-16</inkml:trace>
  <inkml:trace contextRef="#ctx0" brushRef="#br0" timeOffset="19855.18">15976 1777 705 0,'14'-4'544'0,"-8"4"-211"0,1-4-136 0,-1 4-91 0,1-4-53 15,-7 4-30-15,0 0-16 0,7 0-7 0,-7 4-6 16,0-4-1-16,-7 4-1 0,7-4 1 0,0 4 4 15,-7-1 3-15,1-3-1 0,6 4-3 0,-7 0 3 0,-5 0-2 16,4-2 1-16,-4 2 0 0,-2 0 1 0,2 3-2 0,-1-3-5 16,-1 0-8-16,2 3-14 0,-8-3-12 0,7 3-17 15,0-4-11-15,0 1-9 0,-1 4-10 0,2-5-6 16,-1 5-12-16,6-5-15 0,1 4-30 0,-1-2-45 0,1-2-77 16,-1 4-116-16</inkml:trace>
  <inkml:trace contextRef="#ctx0" brushRef="#br0" timeOffset="21625.81">15449 2810 532 0,'13'17'411'0,"-6"-2"-177"0,5 7-101 0,1 1-68 15,-6-1-32-15,0 3-13 0,5 1-10 0,-4-1-4 0,-2-3-2 16,0 4-2-16,-6-4-2 0,7 0-2 0,-7-3 0 0,0-5 2 15,0 1 0-15,0-5-2 0,0 1 2 0,0 0 2 16,0 1-1-16,0-5-3 0,-7 0 0 0,7 1 3 0,-6-1 0 16,6 0-1-16,-6-3 0 0,-2 0 3 0,2 0-2 15,6-2 0-15,-6-2 3 0,-1 0-1 0,0 0 3 0,1 0 1 16,-1-2-2-16,1-6 1 0,0 1-1 0,-8-1 0 16,8-3-1-16,0 4-2 0,-8-4 1 0,8-3 0 0,-1-2-2 15,1-2 0-15,-1-1 0 0,-6-2 1 0,7-4 0 0,0 3-1 16,6-4 1-16,-8-3 4 0,2 2 1 0,6-2 2 15,-6 0-1-15,6 1 5 0,0 1 6 0,0-2 5 16,0 3 3-16,0 4 6 0,6-3 3 0,-6 6 1 0,6-3-2 16,2 4 3-16,-2 0-2 0,0 3 5 0,1 1 3 0,6 3 0 15,-7 0-4-15,7-1-6 0,1 4-5 0,-2 6-7 16,2-2-4-16,-2 1-3 0,1 3-1 0,7 3 0 0,0 1 2 16,-1 3 1-16,1 4 4 0,6 0 2 0,-6 7 2 15,-1 0 1-15,7 1 0 0,0 6-5 0,0-3-3 0,-7 7 2 16,7-3-2-16,-6 3-4 0,0 0 0 0,-7 1-2 15,7 0-3-15,-8-1-6 0,-5-4 0 0,-1 1-2 0,1-1-1 16,-7 2 3-16,0-6 2 0,0 6-1 0,-7-6-2 0,1 1 0 16,-1 0-3-16,1 0-8 0,-8-5-11 0,2 3-8 15,-1-2-9-15,-7 0-9 0,7-3-6 0,-6-1-6 0,5-3-7 16,-5 0-4-16,-1-3-7 0,8-2-9 0,-8 3-9 16,0-6-13-16,7 2-10 0,1-2-20 0,-8-3-27 0,6 0-45 15,2-3-71-15,-1-2-105 0</inkml:trace>
  <inkml:trace contextRef="#ctx0" brushRef="#br0" timeOffset="22196.6">15964 2952 509 0,'12'4'551'15,"2"0"-194"-15,-1 3-140 0,0 1-92 0,0-1-57 16,-1 3-31-16,2 5-15 0,-1-1-10 0,0 2 0 0,0-1-2 16,-7 0-1-16,1-1 3 0,6 1 4 0,-13-1 5 0,6 1 1 15,-6-5 6-15,7 6 6 0,-7-5 2 0,0-2-2 0,-7 3 1 16,7-1 0-16,-6 0-4 0,0 1-7 0,-8-5 4 16,8 0-3-16,-7 0-11 0,0 1-4 0,0-1-1 0,-1-4-1 15,2 1-10-15,-1-1-2 0,0-3 4 0,6 0 0 16,-5 0 0-16,-2-7 0 0,1 4 0 0,0-4 0 0,0-1 0 15,0 1 0-15,6-5 0 0,-5 6-1 0,5-5-2 16,0-3 0-16,1 2-2 0,0-2 0 0,6 3-2 0,0-5-2 16,-7 6 0-16,7-5-1 0,7 3-2 0,-7 2-1 0,0-5-1 15,0 4 5-15,6 1 2 0,-6 2 1 0,6 1 1 16,1 0 1-16,-7 2 0 0,7-1 0 0,-1 2-2 16,-6 1-2-16,6 3 0 0,8 0 1 0,-8 0 0 0,1 0 0 15,5 3 1-15,2 3 2 0,-2 3 0 0,8-2-2 0,-7 0-3 16,7 1-4-16,0 2-4 0,-8 1-3 0,8-3-8 15,-1-1-7-15,-5 3-10 0,-2-2-10 0,2 3-14 16,-1-3-15-16,0-1-11 0,-7 0-10 0,7 0-9 0,-7 4-12 16,2-3-7-16,-2-2-23 0,0 3-33 0,-6-6-54 0,7 5-86 15</inkml:trace>
  <inkml:trace contextRef="#ctx0" brushRef="#br0" timeOffset="22728.34">16081 2622 112 0,'7'8'591'0,"-1"-4"-186"16,7 7-168-16,-6 0-107 0,5 7-62 0,2 4-32 0,-1 3-16 15,0 9-10-15,6-1-5 0,-5 0 1 0,-2 3-2 16,8 1 0-16,-1-4 2 0,-5 3 3 0,-2-3 0 0,8 1 3 15,-1-2-2-15,-5-2 1 0,-2-1-4 0,2 1 0 0,-2-1-2 16,2 0-1-16,-8-4 1 0,7-3-3 0,-7 4-2 16,2-4-7-16,-2 0-11 0,0-3-13 0,-6-5-12 0,6 1-13 15,-6-5-14-15,0-2-11 0,0-4-6 0,0-1-10 16,0 1-12-16,0-4-20 0,0 0-34 0,0 0-63 0,8-4-79 16</inkml:trace>
  <inkml:trace contextRef="#ctx0" brushRef="#br0" timeOffset="22907.77">16367 3040 342 0,'0'4'785'0,"0"0"-232"0,0 0-226 0,-6-1-158 0,6 1-113 16,-6 4-70-16,0 2-43 0,-8 1-16 0,1-1-6 15,0 2-8-15,0-1-12 0,0 3-9 0,0-3-5 0,0 0 2 16,0-3 3-16,0 3 5 0,6-4-2 0,-6 1-19 15,7-1-38-15,6 0-81 0,0-3-133 0</inkml:trace>
  <inkml:trace contextRef="#ctx0" brushRef="#br0" timeOffset="23165.36">16726 3059 166 0,'6'3'703'0,"-6"2"-188"0,0-3-205 0,7-2-142 0,-7 0-96 15,0 0-53-15,0 4-12 0,0 0-20 0,7 0-6 0,-7 3 4 16,0 1 6-16,6-1 5 0,-6 3 2 0,7-2 3 16,-1 6 3-16,0-3 4 0,8 0 1 0,-2 3 0 0,-4 3 1 15,4-3-3-15,1 3 0 0,0-2-6 0,-6 4-8 0,5 0-14 16,-4-5-24-16,-2 4-21 0,0 1-23 0,1-1-27 15,-7-4-24-15,0 1-31 0,-7-1-39 0,1 1-72 16,-8-4-126-16</inkml:trace>
  <inkml:trace contextRef="#ctx0" brushRef="#br0" timeOffset="24818.23">16752 2817 140 0,'0'0'499'0,"0"-4"-151"0,0 4-133 0,7-3-93 0,-7 3-54 15,0 0-32-15,0 0-18 0,0-4-4 0,0 4-5 16,0 0-1-16,0 0 3 0,0-4 6 0,0 4 10 0,0 0 4 15,6 0 7-15,-6 0 0 0,6-4 2 0,-6 4-3 16,7-3-5-16,-7-1-3 0,0 4-4 0,0 0-1 0,0-3-3 16,0 3-1-16,7-4-3 0,-7 4-1 0,0 0-4 0,0-4-2 15,0 4-3-15,6 0-4 0,-6-3 1 0,6 3-1 16,-6-4 1-16,8 4 2 0,-8-4 1 0,6 4 1 16,-6-3 5-16,6 3 3 0,-6 0 4 0,7-4 0 0,-1 4 0 15,-6 0 1-15,7 0-1 0,-7-4 0 0,6 4-6 0,-6 0 0 16,7 4 0-16,-1-4-5 0,-6 0-2 0,6 4-2 15,2-4-3-15,-2 7-1 0,0 0 1 0,1 1 7 16,0 2 9-16,5 9 15 0,-5-1 17 0,6 4 14 0,6 4 11 16,-11 0 6-16,11 3-3 0,-6 4-11 0,0 0-13 0,-1 0-11 15,-4-1-11-15,4-3-9 0,2 8-9 0,-8-3-2 16,0-1-4-16,7-1-2 0,-6 1 2 0,0 1-1 16,-7-1 0-16,6 0 0 0,0-8-9 0,-6 5 2 0,0-5-1 0,7 1-1 15,-7-4-1-15,0 0-10 0,7-5-3 0,-7 2-20 16,0-4-21-16,0-1-21 0,0 1-16 0,0-3-9 15,0-3-8-15,0-1-4 0,6-4-4 0,-6 4-4 0,0-5-2 16,0-3-4-16,0 4-1 0,0-4-1 0,0 0-14 0,0 0-22 16,0 0-42-16,6-4-71 0,-6 1-103 0</inkml:trace>
  <inkml:trace contextRef="#ctx0" brushRef="#br0" timeOffset="25039.36">17215 3188 405 0,'-7'0'680'0,"7"0"-232"0,-6 0-201 0,-1 0-132 0,0 0-92 16,1 0-51-16,-14 0-16 0,8-5 1 0,-8 5 5 0,1-3 5 16,-7 3 4-16,6-4 3 0,-6-1-2 0,-1 5 2 15,8 0 4-15,0-2 3 0,0 2-1 0,-1-4-2 16,0 4-6-16,7 4-9 0,0-4-16 0,0 0-15 0,-1 2-18 15,2-2-36-15,5 5-48 0,1-1-74 0,6-4-109 0</inkml:trace>
  <inkml:trace contextRef="#ctx0" brushRef="#br0" timeOffset="25647.61">17300 2692 335 0,'0'0'520'0,"0"0"-177"16,0-3-146-16,0 3-95 0,0 0-59 0,0 0-34 0,0 0-16 15,-7 3-7-15,7-3 6 0,0 0 7 0,-7 0 10 16,7 0 13-16,-6 4 10 0,6-4 8 0,0 4 4 0,0-4 0 16,-7 4 3-16,7-2-1 0,-6 6-1 0,6-4 0 15,-6 7-1-15,-2 0 1 0,2 4 3 0,0 3 0 0,-7 4 0 16,6 0-1-16,1 7-1 0,-7-4-1 0,6 4-8 15,0 2-4-15,-5 1-4 0,6 1-1 0,-2-4-2 0,2 5-2 0,-7-1-1 16,7 0-3-16,-1-1 2 0,0 2-4 0,7-6 2 16,-6 6-2-16,6-1 2 0,0 0 0 0,0 0-3 15,0-4 0-15,6 3-6 0,1-6 1 0,0 3-4 0,-1-2-2 16,7-5 1-16,-7 0 0 0,8-4 1 0,-2 0-1 0,2 0 0 16,-1-2 0-16,0-7-3 0,6 7-1 0,1-5-2 15,-1-1-2-15,1-2 0 0,0-1 0 0,-1 1 0 16,1-5-2-16,-1-3 2 0,0 0-1 0,-5-3-3 0,5-1-3 15,-5-3-5-15,-2 0-10 0,2-4-7 0,-2 0-3 0,2-3-10 16,-8-5-9-16,1-4-3 0,-7 5-7 0,6-7 3 16,-6-1-2-16,-6 4 4 0,-1-3 7 0,1-2 7 0,-1 6 13 15,0-1 4-15,1 0 6 0,0 7 5 0,-2 1-2 16,2 3 5-16,0 3 0 0,0 1 2 0,-8 3 0 0,8 4 3 16,-1 0 4-16,1 0-4 0,0 4 0 0,-2 0-5 0,-4-1-7 15,5 5-10-15,0 3-15 0,1-4-21 0,0 8-33 16,-1-1-45-16,7 1-71 0,0 2-130 0,0 2-149 15</inkml:trace>
  <inkml:trace contextRef="#ctx0" brushRef="#br0" timeOffset="27592.74">16843 2827 284 0,'0'0'335'0,"0"0"-119"0,0 4-90 0,0-4-58 16,0 4-36-16,0-4-20 0,-6 0-7 0,6 4-2 0,0-4 4 16,0 3 9-16,0-3 1 0,-7 0 7 0,7 4 6 15,-6-4 3-15,6 0 4 0,0 0-1 0,-7 0-1 0,7 0-1 16,0 0-5-16,0 0-4 0,0 0-7 0,0 0-5 0,-6 0-3 16,6 0-1-16,0 0-2 0,0 0-1 0,0 0 1 15,-6-4 1-15,6 4-2 0,-8 0 0 0,8-3 1 16,-6 3 0-16,0-4 0 0,6 4 1 0,-7-4-1 0,-6 4 1 15,7-4 1-15,-7 4 0 0,-1 0 3 0,2-2-1 0,-2-2 0 16,-5 4-4-16,-1-4-2 0,0 4-3 0,-5 0 0 16,5-4-5-16,-6 1-7 0,0 3-9 0,0 0-10 15,1 0-18-15,-2 0-25 0,1 0-30 0,0 0-49 0,0-4-91 16,-1 4-159-16,9 0-98 0</inkml:trace>
  <inkml:trace contextRef="#ctx0" brushRef="#br0" timeOffset="31425.6">21157 2337 100 0,'0'-3'173'0,"0"-1"-45"16,0 4-39-16,0-4-32 0,0 0-19 0,0-4-15 0,-6 8-7 15,6-2 0-15,0-3 2 0,0 3 6 0,0 2 5 0,0-8 6 16,0 4 3-16,-7 0-1 0,7 4 2 0,0 0-4 16,0 0-2-16,0 4-5 0,0-4-3 0,0 0-3 0,0 0-3 15,0 0-1-15,0 0-1 0,0 0 0 0,0 0 1 16,0 0-1-16,-7 0 1 0,7 4 0 0,0-8-2 0,0 0-1 15,0 4-3-15,0-4-2 0,0 8 1 0,0 0-1 16,-6 0 1-16,6-4-1 0,-7 4 2 0,7 0 3 0,-6-2 5 16,6 5 2-16,-7 1 4 0,7 0-1 0,0-1 2 15,-6 4-5-15,6 1-1 0,0 2-3 0,-7 1-9 0,7 2 4 16,0-2-3-16,-6 3 1 0,6 5-3 0,0-4-2 16,0 1 5-16,-6-1-3 0,6 3-2 0,0 0-2 0,0-3 2 15,0 3-3-15,0-5 0 0,-8 6-2 0,8-1 3 0,0-4-1 16,0 3 0-16,0-2-3 0,-6-1-2 0,6 1-6 15,0-1-13-15,0 0-15 0,0-3-22 0,0-1-26 0,0 1-40 16,0-3-61-16,0-2-96 0,0-3-138 0</inkml:trace>
  <inkml:trace contextRef="#ctx0" brushRef="#br0" timeOffset="32002.27">21372 2366 139 0,'0'-3'441'0,"0"3"-142"0,0-3-117 0,0 3-76 15,0-5-47-15,0 5-26 0,0 0-18 0,0 0-8 16,0 0-4-16,0 0-3 0,0 0 0 0,0 5 3 0,0-5 4 16,0 3 5-16,0 0 9 0,0 5 10 0,0-2 10 0,0 3 3 15,0 1 3-15,0 9 1 0,6-4-3 0,-6 7-4 16,0-1-10-16,7 4-5 0,-7 1-6 0,0 7-6 0,0-3-5 16,7 2-1-16,-7-2-3 0,0 3 1 0,0-4 1 15,0-3 2-15,6 0 3 0,-6-1 3 0,0-3 5 0,6 0 2 16,-6-3 5-16,0-2 3 0,7-5 2 0,-7 3-1 0,0-4 2 15,0-4-1-15,7-4-2 0,-7 5-1 0,0-4-2 16,0-4-3-16,0 3-3 0,0-3 0 0,0 4-2 16,0-4-2-16,0-4-4 0,0 4-1 0,0-3-2 0,-7-1-4 15,7-4-8-15,0 1 5 0,-7-5-8 0,1 2-7 0,0-1-2 16,-1-4-5-16,0 5 1 0,1-5-10 0,0 3 4 16,-8-2 19-16,8 3-8 0,-1 0-5 0,-5 4 1 0,5 0 0 15,0-1 1-15,1 5-14 0,0 3 11 0,-2-4 5 0,2 8 4 16,0-4 3-16,-1 3 3 0,1 1 3 0,6 0 3 15,-7-1 4-15,7 5 1 0,0-1 4 0,0 4 2 0,0 0 3 16,0-1 1-16,0 2 8 0,7 3 2 0,-7-5 4 16,6 5 3-16,1-4 4 0,-1 4 3 0,8-1-1 0,-2 1-2 15,2-3-1-15,-2-2-4 0,8 1-6 0,-7-1-7 16,7 2-8-16,-1-1-8 0,1 1-13 0,0-3-24 0,-2 0-30 16,2-2-38-16,0 0-45 0,-1-3-59 0,1 3-75 15,-1-3-121-15,1-4-150 0,-7-4-62 0</inkml:trace>
  <inkml:trace contextRef="#ctx0" brushRef="#br0" timeOffset="35159.15">20942 3455 144 0,'0'-4'407'16,"-6"0"-126"-16,6 0-111 0,0 0-76 0,-8 1-49 0,8-1-31 15,0 2-12-15,0-3-6 0,0 2-1 0,-6-1 0 0,6-1 4 16,0 5 3-16,0-3 1 0,6 0 5 0,2-1 6 15,-8 0 0-15,6 4 3 0,0-3 1 0,-6-1 0 0,7 4-4 16,0-4-5-16,-1 4-2 0,1-4 0 0,-1 4 1 0,0 0 2 16,1 0 6-16,0 0 0 0,-1 0 4 0,0 0 2 15,8 0 1-15,-1 4 3 0,-7-4-1 0,7 4 5 0,0 0-2 16,7-1-3-16,-7 5 0 0,6-2-1 0,1 3 1 16,-1-1 0-16,7-2 4 0,-6 1 3 0,-1 5-1 0,1-1-4 15,0-4-3-15,-7 4-3 0,7 0-7 0,-14-1-3 16,7-2-5-16,-6 3 3 0,-1-4 0 0,-6 4-1 15,0-3-1-15,0 2 2 0,-6-2 8 0,-1-1-8 0,0 5-3 0,1-6-2 16,-8 2 1-16,2 0-4 0,-1-1-7 0,-1 1 2 16,-4-6 2-16,4 2 1 0,-6 4 0 0,7-8 3 15,1 3 0-15,-8-3-1 0,7 0 0 0,0 4-1 0,0-4 0 16,6 0 2-16,-6 0-2 0,7 0 2 0,0 0 0 16,-2 0 4-16,2 0-1 0,0 0 0 0,6 0 6 0,0 0 3 15,0 0 7-15,0 0 1 0,0 0 5 0,6 4 3 16,0-4-3-16,2 0 0 0,-2 0-7 0,7 3-5 0,0 0-5 15,0 5 3-15,7-4 2 0,-1 3 2 0,0-3 5 0,8 3 4 16,-7 4 4-16,-2-4-3 0,2 0-3 0,-7 5-4 16,7-4-7-16,-14-1-3 0,8-1 11 0,-8 2-11 0,7 0-7 15,-13 3-2-15,6-1-1 0,1-2-1 0,-7 3-16 16,0 3 8-16,0-3-3 0,-7 0-1 0,7 0-4 0,-6-3-5 16,-1 2-5-16,1-2-8 0,0 3 0 0,-8-3-8 0,8-2-9 15,-8 2-7-15,2-1-7 0,-1-3-10 0,6 0-10 16,-6 0-8-16,1-1-10 0,4 1-14 0,-4-4-26 15,-2 0-42-15,8 0-81 0,-1-7-133 0,1 3-97 0</inkml:trace>
  <inkml:trace contextRef="#ctx0" brushRef="#br0" timeOffset="35585.74">21776 3480 154 0,'-7'0'604'0,"7"4"-198"15,-6-4-177-15,6 4-115 0,-6-1-68 0,-2 4-37 0,-4 0-12 16,5 1-1-16,-6-1 2 0,0 4-1 0,1-3 3 15,4 3-2-15,-4-4 2 0,5 0 2 0,0 0 2 0,1 2 3 16,6-2 2-16,-6-5 9 0,6 6 3 0,-7-4 4 0,7 0 4 16,0 3 0-16,0-3 3 0,7-2-2 0,-7 6-9 15,6-4 4-15,0 4 2 0,8-1 2 0,-2 3 5 0,2-2 7 16,-1-1 17-16,6 4-17 0,0 0 22 0,1-3 12 16,0 2 0-16,-1 2-1 0,-5-1-4 0,6-1 3 0,-8 6-22 15,1-5-16-15,0 3-12 0,0 1-8 0,-7-1-4 16,2 4-4-16,-2-3-5 0,-6 3-5 0,0 1-3 0,0-5-7 15,0 5-7-15,-6-4-5 0,-2-1-9 0,2 1-12 0,0-4-11 16,-7-1-10-16,6 2-8 0,-6-1-7 0,1-5-7 16,-2 2-4-16,1-1-10 0,0-2-9 0,0-5-18 15,0-5-25-15,0-2-40 0,-7 5-74 0,7-10-110 0,0 1-113 0</inkml:trace>
  <inkml:trace contextRef="#ctx0" brushRef="#br0" timeOffset="35810.61">22010 3550 331 0,'7'-4'763'0,"-7"0"-221"0,7 4-233 0,-7-3-165 15,0 3-102-15,0 0-56 0,-7 3-31 0,0-3-14 0,-5 4 0 16,-2 0 2-16,-5-1 6 0,-1 1-3 0,1 3 1 0,0-3 1 15,-1 3 4-15,0-2 5 0,1-3 0 0,-7 5-7 16,6-3-17-16,1 0-19 0,5 4-35 0,-6-4-49 16,8-1-82-16,-1 3-122 0</inkml:trace>
  <inkml:trace contextRef="#ctx0" brushRef="#br0" timeOffset="36964.44">22272 3601 81 0,'0'0'76'0,"0"0"-26"0,-8 0-19 16,8 0-17-16,0 0-7 0,0 0-10 0,0 0-5 0,0 0-2 15,-6 0-4-15,6 0 1 0,0 0 0 0,0 0 4 16,0 0 4-16,0 0 8 0,0 0 6 0,0 0 12 0,6 0 7 16,-6 0 8-16,0 0 5 0,0 0 2 0,0 0 4 0,0 0-3 15,0-4 2-15,0 4-4 0,0 0-2 0,0 0 2 16,0 0-3-16,0-4-3 0,0 4-2 0,0 0 1 15,0 0-2-15,0 0-3 0,0 0-2 0,0 0 0 0,0 0-1 16,0 0-1-16,0 0-2 0,0 0 1 0,0 0 0 0,0 0 2 16,0-4-3-16,0 4-1 0,0 0 0 0,0 0-1 15,0 0-2-15,0 0-1 0,0 0 1 0,0 0 0 16,0 0 1-16,0 0 3 0,0 0 2 0,0 0 1 0,0 0-1 16,0 0 5-16,0 0 1 0,0 0 8 0,0 4 1 0,0-4 3 15,0 0 8-15,0 0 0 0,0 0 5 0,0 0-1 16,0 0 0-16,0 0 0 0,0 0-2 0,0 0-4 0,0 0 0 15,0 0-12-15,0 0-6 0,0 0-8 0,0 0-10 16,0 0-5-16,0 0-11 0,0 0-2 0,0 0-7 0,0 0 2 16,0 0 2-16,-6 0 3 0,6 4-1 0,-6 0 3 0,6 4 6 15,-7-1 1-15,1 1-1 0,-1 6 1 0,0-3 6 16,1 7 5-16,0 4-1 0,-1 3 5 0,0 0 0 0,-5 6-2 16,5-2-3-16,0 3-4 0,1 1-2 0,-7 4-4 0,7-4-2 15,-2 0 0-15,2-4 0 0,0 5-1 0,6-9 2 16,-6 5 1-16,6-9 1 0,0 5 0 0,0-4 0 15,0-3 3-15,0-1 1 0,0 0 1 0,6-3 2 0,0-4 5 16,-6 0 2-16,14 0 1 0,-8-1-3 0,7-2-1 16,0-1-3-16,0 0-4 0,0 0-3 0,6-3-1 0,1 0-1 15,-1-4 1-15,1 0-3 0,0-4 0 0,-1 0-1 16,1 1-2-16,0-1 0 0,-1-3 0 0,1-4 0 0,-8 4-4 16,2-4-2-16,-2 0-2 0,2 0-4 0,-8 1-7 0,1 2-4 15,-1-3-3-15,1 4-5 0,-7-1-3 0,0 1 1 16,0 2 2-16,0 3 4 0,0-3 0 0,0 5 1 15,0-2 3-15,-7 2-1 0,7 2 1 0,-6-2 3 0,-1 5 3 0,7-5 2 16,-6 2-9-16,-8 6 6 0,8-4-2 0,0 4-12 16,-1-1-16-16,0-4-18 0,1 5-11 0,0 0-32 15,-1-2-37-15,7 2-45 0,-6-5-66 0,-1 5-111 0,7-4-118 16</inkml:trace>
  <inkml:trace contextRef="#ctx0" brushRef="#br0" timeOffset="38330.28">22584 3810 176 0,'0'0'255'16,"0"0"-70"-16,0 0-59 0,0-4-43 0,0 0-29 0,0 1-16 15,0-1-12-15,6 4-3 0,-6-4-2 0,0 4 3 0,0-3 3 16,0 3 5-16,7-4 2 0,-7 0 1 0,0 4 3 16,0-4 3-16,7 2 0 0,-7-2-1 0,6 0 1 0,-6 0 2 15,6 4-5-15,-6-3 1 0,7-1 3 0,-7 0 4 0,6 0-4 16,1 4-4-16,0-4-2 0,-1 4-8 0,8-4-1 16,-8 4-2-16,6 0 7 0,2 0 5 0,-1 0 10 15,7 0 13-15,-8 4 12 0,8-4 9 0,-1 0 9 0,1 0 3 16,-6 0-2-16,4 0-10 0,-4 0-18 0,5 0-20 15,-13 0-16-15,8 0-12 0,-2 0-8 0,2 0-6 0,-8 0-1 16,1 4-1-16,-1 0 0 0,1 0-2 0,-7 0-1 16,7-1-2-16,-7 1 0 0,0 0-1 0,6 2 2 0,-6 2-1 15,0 3 1-15,0 0 1 0,0 4 1 0,-6-1-3 0,6 9-1 16,-7-6 3-16,0 5 2 0,1 1 0 0,-1 2 1 16,-5-3 3-16,4 4-1 0,-4-1 1 0,6-2-1 0,-8 2 0 15,8-3-1-15,-1 4 1 0,1-3 1 0,-1-2 0 16,0-4 1-16,7 6-1 0,0-5 4 0,0 1 1 0,0-1 2 15,14 4 7-15,-8-4 5 0,13 0-4 0,1 4 4 0,0-3-12 16,6 0 11-16,7-2 2 0,-1 2-5 0,1-5 1 16,-1-3-34-16,7 3-42 0,0-6-73 0,7-4-92 15,-1-4-142-15,8-4-228 0,-1-4-96 0</inkml:trace>
  <inkml:trace contextRef="#ctx0" brushRef="#br0" timeOffset="40974.11">20975 1308 406 0,'0'-12'579'0,"6"1"-248"0,0 0-173 0,-6 4-94 0,7 0-56 16,-7 3-28-16,0 0-3 0,7-3-3 0,-7 4 0 15,0-1 4-15,0 1 13 0,0-1 10 0,6-4 8 0,-6 5 12 16,0-1 16-16,0 0 11 0,6 1 7 0,-6 3 3 15,0-3-1-15,0 3-11 0,0 3-14 0,0-3-13 0,0 3-8 16,-6 5 5-16,6 3 2 0,0 0-1 0,0 3 10 16,6 4 6-16,-6 4 2 0,0 4-5 0,7 4 2 0,-7 3 1 15,7-4 0-15,-7 5 0 0,6 2 2 0,1 1 1 0,-7 2-2 16,6-1 1-16,-6-2-4 0,7 1-1 0,-1-1-6 16,-6-3-3-16,7 0-2 0,-7-4-2 0,0 0-2 0,0-3 1 15,6-7 1-15,-6 3-1 0,0-7-3 0,6-5-1 16,-6 1 2-16,0 0-1 0,0-7 2 0,0 3 3 0,8-4 10 15,-8-3 8-15,0 4 8 0,0-4 8 0,0 0 1 0,0 0-3 16,0-4-1-16,6 1-6 0,-6-4-11 0,6 0-12 16,1-8-7-16,-7 1-4 0,6-5-8 0,1-4-1 15,-1 2-4-15,1-8 1 0,-1 0-1 0,1-5 0 0,0 1-2 16,-7-4-1-16,6 1-4 0,0-1-5 0,1-3-2 0,-7 0-3 16,7-1-4-16,-7 5 4 0,0-1 2 0,6 1 3 15,-6 3 7-15,0-1 4 0,0 9 9 0,0-1 5 0,0 4 4 16,0 8 5-16,0-1 2 0,0 8-2 0,0-1-2 0,0 4-6 15,0 1-6-15,0 3-4 0,0 0-2 0,6 3 2 16,-6 6 0-16,0 1 1 0,7 5 6 0,-7 3 1 16,13 4 0-16,-6 3 2 0,5 9-2 0,-4-5 1 0,4 7-4 15,1 0-3-15,0 1 0 0,0 1-1 0,1-2 2 0,-2 1-1 16,2-4 3-16,-2-1 0 0,-5-3 0 0,6-2 0 16,0-2-4-16,-7-2 2 0,1-6 1 0,6-2 1 15,-7-1-3-15,-6-2 1 0,7-5 3 0,0 1 0 0,-7-5-2 16,6 1 3-16,-6-4 1 0,0 0-1 0,7 0-10 0,-7-7-10 15,0-1-15-15,0-3-16 0,-7-3-11 0,7-9-5 16,0-2 0-16,-6-8 7 0,6-1 11 0,-7-2 10 0,7-3 12 16,0-2 4-16,-7 0 2 0,7-2 2 0,0 1-1 15,0 3 1-15,-6 3-1 0,6-2 8 0,0 5 15 0,6 4 13 16,-6 4 22-16,0 6 18 0,0 4 11 0,0 5 3 0,0 3-9 16,0-1-10-16,0 8-16 0,7-4-18 0,-7 8-13 15,0 0-5-15,0 7 3 0,7-1-2 0,-1 9 0 0,7 3 0 16,-7 4 2-16,8 3-1 0,-2 5-5 0,2 2-2 0,5 1 0 15,-5 2 2-15,4 2-3 0,-4 0 1 0,5 5-1 16,1-5 2-16,0 3 0 0,-8 0-4 0,8-4-8 16,-7 1-28-16,7-5-24 0,0 1-25 0,-8-4-27 0,1-3-32 15,7-5-28-15,-8 0-7 0,8-3-16 0,0 0-26 0,-1-7-38 16,7-3-63-16,-6-2-107 0,6-3-116 0</inkml:trace>
  <inkml:trace contextRef="#ctx0" brushRef="#br0" timeOffset="41313.53">22160 1678 308 0,'0'0'782'0,"7"3"-179"0,-1-3-259 15,-6 4-148-15,7-1-97 0,0 5-49 0,-7 3-24 16,6 1-12-16,-6-2-7 0,0 9-5 0,0-5-4 0,0 4-3 15,-6 0 1-15,6-3-1 0,0 3-2 0,0-7 3 16,-7 4 1-16,7-5 0 0,-7-1-1 0,7 1 2 0,0-6 1 16,0 4 3-16,0-5 3 0,-6-3 2 0,6 4 3 0,0-4-5 15,-7 4 2-15,7-4 2 0,-6-4 4 0,6 4 2 16,-6-4-4-16,-2 1 7 0,2-5-3 0,0-3-8 0,0-1-3 16,-8 2-2-16,8-5 4 0,-1 1-4 0,1-5 0 0,6 2 4 15,-7-2 1-15,7-3-2 0,0 0 0 0,0 3-2 16,0-3-3-16,7 1-6 0,-7 2-8 0,6-2-9 15,1 2-13-15,-1 5-20 0,1-1-16 0,6 3-20 0,-7-3-24 16,8 5-23-16,-2 3-24 0,1-1-21 0,7 2-40 0,-7 1-60 16,0 2-101-16,7 3-112 0</inkml:trace>
  <inkml:trace contextRef="#ctx0" brushRef="#br0" timeOffset="41714.73">22239 1076 189 0,'6'0'772'0,"-6"0"-169"0,0 0-238 0,0 4-164 0,7 1-93 16,-7 5-55-16,6 5-27 0,0 6-8 0,2 6-9 16,-2 4-2-16,0 6-6 0,0 8 1 0,8-1 1 0,-1 4-2 15,0 3 0-15,0 0 1 0,-1 5 3 0,8-2-4 0,0 1 1 16,-1 0-1-16,1-4-1 0,0-3-1 0,-1-1 2 15,1-2 2-15,0-6-1 0,-1 2-1 0,0-9-4 16,1 2-8-16,-1-5-13 0,-5-3-14 0,-2-1-18 0,1-6-18 16,1 3-21-16,-2-8-19 0,2 1-19 0,-8-3-19 0,7-5-14 15,-6-4-28-15,-1 1-30 0,7-4-50 0,-7-4-69 16,2 1-108-16</inkml:trace>
  <inkml:trace contextRef="#ctx0" brushRef="#br0" timeOffset="41880.64">22499 1630 518 0,'-19'-7'591'16,"12"-1"-214"-16,-6 1-155 0,-7 3-99 0,8 1-64 15,-8 0-33-15,1 3-18 0,-1 0-14 0,-6 3-9 0,6 0-12 16,-5 1-10-16,-9 3 4 0,9 1-17 0,-1-4-12 0,0 3-11 16,-1 1-8-16,7-2-3 0,2 2-23 0,4 3-6 15,1-5-21-15,7 6-44 0,6-1-83 0,0-4-129 0</inkml:trace>
  <inkml:trace contextRef="#ctx0" brushRef="#br0" timeOffset="42257.2">23066 1652 373 0,'7'0'760'0,"5"0"-248"16,-5 0-220-16,0 0-141 0,-1 4-76 0,0-1-41 0,-6 5-25 16,0 3-6-16,0-1-7 0,0 5-2 0,0 3-1 15,-6-3 3-15,6 4 4 0,-6-5-1 0,6 5 0 0,-7-5 1 16,0-3 0-16,1 4 0 0,6-5 5 0,-6 2 3 16,-1-1 5-16,-6-1 2 0,6 2 4 0,1-5 1 0,-7 4-1 15,0-3 0-15,0-2 1 0,6-2 5 0,-6 0 2 16,1-8 5-16,-8 4 3 0,7-4 1 0,-7 2 0 0,0-6-3 15,8 1-3-15,-8-5-5 0,1 2-5 0,-1-2-4 16,8 1 0-16,-2-4-1 0,1 5 1 0,0-5 3 0,6 4 3 16,1-3 2-16,0 3-1 0,-2-4 1 0,8 1-7 0,0-1-4 15,0 1-4-15,8-2-6 0,-8 1-9 0,6 0-7 16,0 1-8-16,-6-1-5 0,7 5-13 0,-1-5-17 0,1 0-19 16,0 5-22-16,-7-1-21 0,6-1-29 0,0 5-28 15,-6 0-32-15,8 0-47 0,-2-1-81 0,0 4-146 0,0-3-96 16</inkml:trace>
  <inkml:trace contextRef="#ctx0" brushRef="#br0" timeOffset="42557.82">23535 1898 77 0,'20'11'858'0,"-8"-7"22"0,8 2-315 0,-13-2-258 16,6 0-175-16,-6 3-111 0,-7-3-74 0,6 3-38 0,-6-3-21 16,-6 3-6-16,-1-4 8 0,0 5 19 0,1-4 31 15,-7-4 17-15,7 0 16 0,-2 0 22 0,-4-4 25 0,-1 0 21 16,6-3 18-16,-6-4 20 0,7 0 14 0,-8 0 2 0,8-3-9 16,-6-5-11-16,4 5-15 0,2-5-12 0,0 0-20 15,-1 5-9-15,1-4-3 0,6 0-10 0,0 3-10 16,-7-3-12-16,7-1-8 0,7 2-16 0,-7 1-20 0,0 1-21 15,6-2-22-15,1 5-31 0,-1-3-22 0,0 5-20 0,8 3-32 16,-2-1-27-16,8 1-82 0,-7-1-159 0,13 5-95 16</inkml:trace>
  <inkml:trace contextRef="#ctx0" brushRef="#br0" timeOffset="44997.7">15866 1007 183 0,'7'15'473'16,"-7"0"-193"-16,6 3-130 0,0 0-68 0,1 4-37 0,-7 0-18 16,7 4-9-16,-1-1-7 0,-6 1-3 0,0-4-2 15,0 4-3-15,0-4-1 0,0-5-2 0,0 3 1 16,-6-6 2-16,6 1 0 0,0-4 5 0,0 0 1 0,-7-4 5 16,7-3 5-16,0-1 3 0,0 1 4 0,0-1 3 0,0-3 5 15,0 0 1-15,0 0 5 0,0 0 3 0,0 0 1 0,0-3-4 16,0-1-6-16,0-3-7 0,0-5-8 0,0-2-7 15,-7-1-5-15,7-2-4 0,0-5 2 0,-6-1 4 0,6-2 3 16,0 0 3-16,0-1 2 0,0-3 1 0,0-1 1 16,0 0-3-16,0 5 0 0,0-4-4 0,0-1 0 0,0-3-3 15,0 4-3-15,6 0-2 0,-6-1-4 0,0 1 1 0,0 0 2 16,0-1 5-16,0 5 2 0,0-1 5 0,0 1 7 0,0-1 5 16,0 4-3-16,0 0 3 0,0 4 6 0,0 3 1 15,0-1-3-15,0 7-6 0,0 1 2 0,0 0-6 0,0 4-8 16,0 2-7-16,0 2-4 0,0-5 0 0,0 5-3 0,0 0-2 15,7 5 0-15,0-3 2 0,-7 2 2 0,12 8 2 0,-5-1 2 16,6 3 1-16,0 1 2 0,7 3 0 0,0 4 1 0,-1 4-2 16,7 0-1-16,0-1 26 0,0 1-12 0,0 3-8 15,7 0-5-15,-1 0-3 0,1 5 0 0,-1-5-28 0,1 4 13 16,-1-4 6-16,1 1 5 0,-7-5 2 0,0 1 3 0,1-4 1 16,-9 0 0-16,2-4 0 0,-7-3-1 0,1 0 0 15,-2-9 2-15,2 6-3 0,-8-5-3 0,0-3 1 0,-6 3 1 16,7-4-2-16,-7 1-6 0,0-4 2 0,0 5 2 15,0-5-1-15,0 3 2 0,0-3 0 0,-7 3 2 0,1-3 2 16,0 4-18-16,-8-4 9 0,2 4 5 0,-8-4 3 16,7 0 0-16,-13 0-1 0,6 0 17 0,-6 3-19 0,7-3-17 15,-7 0-16-15,-1-3-17 0,8 3-18 0,0-4-16 0,-1 4-13 16,0 0-7-16,1 0-5 0,5 0-2 0,8 0-4 16,-7 0-10-16,7 0-6 0,6 4-21 0,0-4-36 0,0 3-71 15,6-3-121-15</inkml:trace>
  <inkml:trace contextRef="#ctx0" brushRef="#br0" timeOffset="45438.11">17052 985 200 0,'0'0'416'0,"0"-4"-120"0,0 4-109 16,6-3-78-16,-6 3-47 0,0 0-27 0,0 0-15 0,0 0-8 16,0 0-6-16,0 0 1 0,0 0-1 0,0 0-2 0,0 0 1 15,0 0 2-15,0 0 6 0,0-4 4 0,0 4 0 16,0 0-1-16,0 0-1 0,0 0-2 0,0 0-10 0,0 0-4 15,0 0-6-15,0 0-6 0,0 0-9 0,0 0-15 0,0 4-15 16,-6-4-15-16,6 0-19 0,0 0-21 0,-6 0-25 16,6 0-33-16,0 0-52 0,0 0-89 0</inkml:trace>
  <inkml:trace contextRef="#ctx0" brushRef="#br0" timeOffset="46013.8">16882 905 22 0,'0'0'345'0,"0"0"-95"16,0 0-83-16,0 0-66 0,0 0-43 0,0 4-26 0,0-4-20 16,0 0-5-16,0 0 3 0,0 0 4 0,0 0 9 0,0 0 6 15,0 0 12-15,0 0 3 0,0 3 3 0,0 1-3 0,0-4-5 16,0 0-7-16,0 0-8 0,0 0-9 0,0 0-5 0,7 0-6 16,-7 0-3-16,0 0-1 0,0 3 0 0,0-3 1 0,7 4 6 15,-7-1 9-15,6 1 6 0,-6 0 6 0,6 3 7 16,1-3 4-16,-1 3 4 0,1 0-3 0,0 4 1 0,-1 0-2 15,0 1-5-15,2-2 0 0,4 2-6 0,-5 3-2 0,-1-1-5 16,1 1-2-16,-1 2 3 0,1-5-2 0,-1 2 0 16,-6 5-3-16,0-9 1 0,0 5-4 0,0-1-3 15,0-2-5-15,0 3-4 0,-6-5 2 0,6 2-2 0,-7-1 0 16,7 0 3-16,-6 0-2 0,-1-4 3 0,1-4-3 0,-1 5-2 16,1-4 0-16,0-1-3 0,-2-3 1 0,2 4-1 15,0-4 2-15,-1 3 5 0,-6-3-2 0,0 0 1 0,0 0 1 16,0-3 0-16,-1-1 0 0,-5 1-5 0,0-1 2 15,6-4-6-15,-7 5 2 0,7-4-1 0,-6 3 15 0,6-3-5 16,-1-1-4-16,2 5 6 0,-2-5-5 0,2 5-1 0,5 0-13 16,0-2 10-16,1 1 3 0,-1 1 1 0,1-2 2 15,0 3 2-15,6-2-1 0,-8 1 0 0,8-1-1 0,-6 0-1 16,6 4-2-16,0-4-8 0,0 0-7 0,0 4-15 0,0-4-16 16,0 4-17-16,0-2-16 0,0 2-13 0,-6-5-17 15,6 3-15-15,0 2-17 0,0-5-31 0,0 5-49 16,6-7-79-16,-6 3-122 0</inkml:trace>
  <inkml:trace contextRef="#ctx0" brushRef="#br0" timeOffset="46549.41">17085 488 373 0,'0'-8'622'0,"6"1"-221"16,0-1-180-16,-6 8-108 0,7-4-65 0,-7 4-41 15,7 0-22-15,-1 0-10 0,-6 4-5 0,6 0-1 0,1 3 8 0,0 0 11 16,-1 4 7-16,7 4 12 0,1 0 8 0,-2 3 11 16,1 0 11-16,7 4 9 0,-7-1 12 0,12 6 2 0,-5-2 1 15,0 5-6-15,-1 0-8 0,7-1-10 0,-6 3-9 0,-1 5-10 16,7-4-9-16,-6 3-2 0,0 1 1 0,-7 0-2 0,7-4-3 16,-8 0 1-16,2 0 0 0,-8-3-4 0,7-1-6 15,-7-4-4-15,-6-4-3 0,7-1-7 0,-7-3-6 16,7-2-7-16,-7-4-10 0,0 1-12 0,0-2-16 0,-7-3-19 15,7 1-23-15,0-4-22 0,0-1-28 0,0 1-38 0,0-4-55 16,0 0-90-16,0 0-120 0</inkml:trace>
  <inkml:trace contextRef="#ctx0" brushRef="#br0" timeOffset="46764.34">17300 876 206 0,'0'0'786'0,"0"0"-180"0,0-4-239 16,0 4-176-16,0 0-125 0,0 0-78 0,-7 4-42 15,7 0-20-15,-7-2-4 0,1 2 6 0,-1 0 13 0,-5 3 11 16,4 1 6-16,-4-1 4 0,6 0 6 0,-8-3 5 0,8 3 5 16,-1 1 5-16,1-1 1 0,-1-3-3 0,0 3-12 0,1-4-18 15,0 5-27-15,0-5-28 0,-2 5-42 0,8-5-64 16,-6 1-102-16,6 0-132 0</inkml:trace>
  <inkml:trace contextRef="#ctx0" brushRef="#br0" timeOffset="47103.73">17859 853 517 0,'20'0'536'0,"7"-4"-215"0,-7 8-148 0,-2-4-84 16,2 7-41-16,7 1-24 0,-9 0-10 0,-4 2-6 0,5 1-2 16,1 4-3-16,-8-1-4 0,2 1-1 0,-1 0 2 15,0-1-1-15,0 1 1 0,0 1 0 0,-6-7 3 0,5 7 2 16,-5-2-3-16,-7-3 3 0,7 4-2 0,-7-1 6 0,0 1 0 16,0 0-1-16,-7-1 1 0,7 1 0 0,-7-3-1 0,1 1-4 15,-7-1-3-15,6-1 1 0,-5-4-2 0,-1 0-1 16,-1 1 3-16,8-5-2 0,-8-3 2 0,2 0-4 0,-1 0 2 15,6-3 5-15,-6-5-3 0,1 4 3 0,-2-6 3 16,8 3 2-16,-8-5-3 0,8 2-1 0,0 3 0 16,-1-5-2-16,7-3-2 0,-6 5-1 0,-1-2-1 0,7 1-7 15,-7 0-5-15,7 0-11 0,-6 1-12 0,6-2-20 0,6 2-22 16,-6 3-29-16,0-5-41 0,7 4-50 0,-7-1-85 0,7 1-125 16,-7-4-105-16</inkml:trace>
  <inkml:trace contextRef="#ctx0" brushRef="#br0" timeOffset="55875.96">14680 2825 48 0,'0'0'123'0,"0"0"-25"0,7 0-19 0,-7 2-14 16,0-2-9-16,0 0 0 0,0 0-2 0,0 0 4 15,0 0 0-15,0 0 1 0,0 0 0 0,0 0-3 0,0 0-4 16,0 0-6-16,0 0-5 0,0 0-3 0,0 0-6 0,0 0-3 15,0-2-18-15,0 2 2 0,0-4 3 0,0 4-3 16,0-4-3-16,0 4-2 0,0-4 15 0,0 4-4 16,0-3-1-16,0 3 1 0,0-4 1 0,0 4 1 0,6-4 1 15,-6 0-5-15,0 1-5 0,0-1-3 0,0 4-6 0,6-3 0 16,-6-5-2-16,7 5 6 0,-7-1-2 0,7 0 2 16,-7-3 2-16,6 3 1 0,1-4-1 0,-1 1-3 15,-6 4 0-15,7-4 4 0,-1 3 1 0,1-4 1 0,-1 5 1 16,0-5 1-16,2 2-2 0,4-2-6 0,-5 1-2 0,-1-1-1 15,1 1 0-15,-1 0-1 0,7 0 0 0,-6-1-1 16,6 1 2-16,-7-1 2 0,8 1-4 0,-2-1-3 0,1 5-1 16,1-4 1-16,6 0 0 0,-2-1 0 0,2 4 1 0,-1-4 5 15,1 2 0-15,6-2-2 0,1 1-1 0,-1-1-2 16,0 1 0-16,7 4 0 0,-8-4 0 0,8-1 0 0,-8 4 2 16,8-3 2-16,0 4-1 0,0-4-2 0,-1 3 3 15,1-1 0-15,-1 2-1 0,1 3-1 0,-7-3 1 0,7 3-3 16,-1-4-2-16,1 0 3 0,-1 4-3 0,1-3 0 15,-7 3 2-15,6-3 3 0,1 3-1 0,-7 0-1 0,7 0 3 16,-7 0-2-16,6 3 3 0,-5-3-2 0,-1 0 2 16,0 3 0-16,-1-3-1 0,9 4-1 0,-9-4 1 0,1 4 3 15,0-1 2-15,7 0 2 0,-7 6 1 0,7-6 1 0,-1 4-2 16,1-3 1-16,6 3 0 0,-6-3-2 0,-1 3 0 16,1-3-1-16,6 4 1 0,-7-2-5 0,1 2-3 0,-1 0 0 15,1-1 0-15,-1 0 1 0,2 0 0 0,-2 1-1 16,-7-1 3-16,8 3-2 0,-7-2-2 0,7-1-1 0,-7 4-6 15,0-3 3-15,0 3 1 0,0-1 0 0,1-2 3 16,-1 3 2-16,-1-3 5 0,-5 2-1 0,0-3-1 16,-1 5-1-16,1-2-2 0,0-3-1 0,-1 5 0 0,0-1-1 15,-6-4-1-15,7 4 2 0,-7 0 1 0,6-3 0 0,-5 3-1 16,-1-5 0-16,-1 6-1 0,8-5-1 0,-7 4 0 16,0-4 1-16,0 4 0 0,1-3-2 0,-2 3 2 0,2-5 1 15,-8 6-1-15,0-5 0 0,1 1 1 0,6 3-1 0,-13-3 0 16,7-2 0-16,-1 2 0 0,0 3 2 0,1-5-2 0,-7 6 2 15,7-5 0-15,-7 1-2 0,6 3 0 0,-6-5-2 16,6 6 2-16,-6-5-3 0,7 1 2 0,-7 3-1 16,7-3-2-16,-7-2 4 0,0 2-1 0,6-1 2 0,-6 1-1 15,0-1 1-15,7 0 3 0,-7 0-3 0,0 1-1 16,6-1 0-16,-6 0 0 0,0 0 0 0,0 1-2 0,0 0-1 16,0-1 3-16,0 0-1 0,-6 0 1 0,6 1-1 15,-7-1 2-15,7 4 12 0,-6-3-7 0,-1 2-3 0,0-3 0 16,1 5-3-16,-7-2-1 0,6-3-11 0,1 5 6 0,-7-5 1 15,0 3 2-15,6 2 1 0,-5-1-2 0,-2-3 3 16,2 3 0-16,-2-4 1 0,1 4 1 0,0 0 0 16,-6-4 3-16,-1 4-1 0,7 0 1 0,-7-4 0 0,-6 4 1 15,7 1-1-15,-7-4 2 0,6 1-2 0,-6 3 0 0,0-4 0 16,1-1 0-16,-2 3 0 0,-5-2 0 0,6-1-1 16,-7 0 1-16,7 0-1 0,-7 1-1 0,7-1 1 0,-6 1-2 15,-1-5 3-15,7 5-2 0,-6-5-4 0,5 5-3 0,1-5-2 16,-6 1-1-16,5 3 1 0,1-7 2 0,-6 7 3 15,5-7 5-15,-5 4 3 0,6 1-1 0,-7-5 1 0,1 0 4 16,-1 2-9-16,1-2 6 0,-1 0 3 0,1-2 2 16,-7 2 0-16,13-5-5 0,-7 5 9 0,1-4-8 0,-1 1-4 15,1-1-1-15,5-3-1 0,-5 3-1 0,-1-3-1 0,7 0 1 16,-6 2 1-16,6-1 3 0,-1-2 0 0,-5 1 2 16,6-1 2-16,-1 1 0 0,1 0-2 0,0-4 0 15,1 4-1-15,-1 0-1 0,-1 0-5 0,1-1-1 0,6 0 3 16,-6 1-2-16,1 1 1 0,-1 1 2 0,6-2-1 0,-6-1 1 15,-1 1 4-15,1 0-2 0,7-1-2 0,-7 4-3 16,6-3-1-16,1 0 3 0,-7 0-7 0,6-1 1 0,1 5 3 16,-1-4 1-16,0 0 1 0,-6-1-3 0,7 1-1 15,-1 3-4-15,1-3-3 0,0-1-2 0,-1 1-1 0,1 2 1 16,-1-1 0-16,0-2 3 0,7 2 2 0,0 1 2 16,0-2 4-16,1 3-1 0,-2-3 0 0,8 4 2 0,-8-1 1 15,1-4-1-15,7 1-1 0,0-3 0 0,-8 2-2 16,8-3-3-16,0 4-6 0,-1-4 0 0,0 0 1 0,1-1-1 15,-1 1 5-15,1 0 5 0,-1 4 1 0,7-4 2 0,-6 0-1 16,6 1-1-16,0 2-2 0,0-3-4 0,0 1 5 16,0-2-2-16,6 1 0 0,-6 0-2 0,0 3 1 0,7-2 1 15,-7-1-6-15,6-1 2 0,1 5 2 0,-1-3 3 0,1 2 0 16,6-3 0-16,-7 3 5 0,1 1 0 0,6 0-1 16,0 0-2-16,-7-1-1 0,8-2 2 0,-2 1-3 15,-4 3-1-15,4-5 2 0,1 3 2 0,0 1 1 0,0 1-1 16,1-6 0-16,-2 4 2 0,8 1-1 0,-7-3-1 0,0 2-1 15,0 1 0-15,7-1 1 0,-8-3-2 0,8 8 1 16,-1-5 1-16,1-3-1 0,0 4 0 0,-1 0-2 0,1 2 1 16,6-2-1-16,-7 1 1 0,7-2 3 0,0 4-4 15,1-3-4-15,-1 3-1 0,6 0-1 0,-6 0-2 0,1 2-3 16,5-2-6-16,-6 0 10 0,1 4 4 0,5-4 0 16,1 4 2-16,-1 0 1 0,1-3 5 0,-1 3-2 0,1 0 0 15,-7 0 3-15,6 0-2 0,1 0 0 0,-1 3 5 0,1-3-3 16,-1 4-1-16,-5 0 6 0,-1 0-4 0,0-2-2 15,0 2 0-15,-1 0-1 0,2 3 0 0,5-3-9 16,-6 4 2-16,1-4 5 0,-1 2 0 0,6 1-1 0,-6 1 0 16,7-4 2-16,-7 3-1 0,0 1-4 0,7-1 2 0,-7 0-1 15,-1 0 3-15,1-3-1 0,1 4 2 0,-7-1 4 16,6 1-1-16,-7-2 0 0,7 2 1 0,-6-1-5 0,0 4 14 16,-1-4-6-16,1 0-4 0,-2 5-2 0,2-5-4 0,0 3 4 15,-7-1-14-15,7 1 6 0,-8 2 5 0,8-2 0 16,-7 1 5-16,0 0-3 0,6 1 1 0,-5-2 0 0,-1 1-2 15,0 5 1-15,6-7 0 0,-5 7-3 0,-2-5 1 16,2 0 2-16,-2 3 3 0,8-3-1 0,-7 1 1 0,-7 2 1 16,8-3-2-16,-1 3-2 0,0-3-1 0,-7 0-1 15,7 3-1-15,1-2 0 0,-8-1-2 0,7 0-2 0,-6 1 0 16,-1-2-1-16,0-3 0 0,-6 5 1 0,7-2 2 16,-7 1 3-16,6-3 0 0,-6 3 1 0,7 0-2 0,-7 1 1 15,0-6 0-15,0 5-2 0,7 1 3 0,-7-2 0 0,-7 1 1 16,7-3 0-16,0 2 0 0,-7 1 0 0,7 0-2 15,-6-3 0-15,6 3 0 0,-7-4 0 0,1 0 1 16,-7 0 1-16,6 5 1 0,-5-4-1 0,4-1 0 0,-4 0 0 16,-1 0 2-16,0 4 0 0,0-4 0 0,-7 0 1 0,7 1-3 15,-7-1 0-15,-6 1 0 0,6-2 0 0,-5 2 0 16,5 0 1-16,-6-5 5 0,0 1-1 0,0 3-3 0,0-3 0 16,0-1 0-16,-6 1-1 0,6 1-1 0,-7-5 0 0,1 2 2 15,-1-2-1-15,1 5 1 0,-2-5 0 0,-5 0 2 16,7 0 0-16,-7 0-4 0,6-5-3 0,-6 5 0 0,6 0 1 15,-6-2-3-15,7-3 1 0,-7 1 1 0,6 1 5 16,-6-1-2-16,6 0 1 0,1-3 0 0,-1 4 0 0,1-1 0 16,-1-3-1-16,7 2-1 0,0-1-1 0,-7-2 1 0,7 5 0 15,7-5 1-15,-7 1 0 0,0 0 1 0,6 0-17 16,1-1 7-16,-7-4 3 0,6 3 0 0,1 1-1 16,-1-4 1-16,6 3 25 0,-5-8-12 0,6 7-7 0,-6-5-3 15,-1 1-3-15,7-1 2 0,-7 1-6 0,8-1 3 0,-2 0 3 16,-6 1 3-16,8-5 2 0,-1 4-1 0,6 1-1 15,-6-1 0-15,7 1-2 0,-8-1 1 0,8 0 2 16,6 1 0-16,-6-1 2 0,6 1 1 0,-7-2 1 0,0 6-11 16,7-2 4-16,0 2 1 0,0-1 1 0,0 0 1 0,0 3-1 15,7-3 8-15,0 1-7 0,-7 2-3 0,6-3-4 16,0 3-4-16,2 2 2 0,4-1 0 0,-5-1-1 16,6 0 1-16,0 1 1 0,-1 3-2 0,2-4-3 0,6 6 1 15,-8-2-1-15,8 4 0 0,7 0 0 0,-2-4 2 0,1 4 0 16,0 0-1-16,7 0 2 0,-1 0-1 0,1 0 1 15,-1 0 2-15,8 0 0 0,-1 0 3 0,-7 0-1 0,7 0 3 16,1 0 2-16,-8 0 1 0,1 0 2 0,6 0-1 0,-7 0 3 16,1 0 0-16,-7 0 0 0,0 4-2 0,7-4 2 15,-7 0-1-15,6 4 2 0,-5-4-3 0,-1 2-2 0,6 3 0 16,-5-2-2-16,-2-3-1 0,1 4 1 0,0-1 2 16,0 1-7-16,-6 4 3 0,-1-5 3 0,1 5 2 0,0-2-1 15,-7 3 0-15,7-2 8 0,-8 0-4 0,-6 1-2 0,8 2-1 16,-8 1 0-16,1-3 1 0,-1 3-2 0,1 0 1 15,-7-1-1-15,0 2-1 0,0-2 1 0,0 6-6 16,-7-5 5-16,1-2 1 0,-1 3 1 0,1 3 2 0,0-4 0 16,-8 4 5-16,2-5-3 0,-2 5-2 0,-5-1-1 0,-1-2 0 15,0-1-1-15,-6 4 5 0,1-4 0 0,-9 0 3 16,2 0-1-16,-1 0 1 0,-6-4-1 0,7 0-5 0,-7 1 2 16,-1-1-3-16,2 0-2 0,5-4 1 0,-6-3 0 0,7 0 1 15,-8 0-2-15,15 0 1 0,-9-3 1 0,2-1 2 16,6 1 0-16,0-4 3 0,6 3 6 0,0-4 0 15,8 1 1-15,-8 0 0 0,7 0 16 0,-7-4-4 0,2 3-4 16,10-3-2-16,-4-1 1 0,-1 2-1 0,6 0-15 0,0-2 1 16,7-2-5-16,-6 2-3 0,6-3-5 0,0 5-1 15,0-5-3-15,0 1-1 0,6 3 0 0,-6-4-1 0,7 3-2 16,0-2-1-16,-1 3-4 0,1 0-3 0,-1 3-6 16,8-2-8-16,-8 3-10 0,6-1-23 0,2 4-39 0,-1-3-62 15,0 4-109-15,6-1-148 0</inkml:trace>
  <inkml:trace contextRef="#ctx0" brushRef="#br0" timeOffset="60702.67">16081 1919 147 0,'0'0'258'0,"0"0"-82"16,0-4-64-16,0 4-49 0,0 0-28 0,7 0-17 0,-7-2-9 16,-7 2-1-16,7 0 4 0,0 0 4 0,0 0 6 0,0 0 7 15,0 0 5-15,0-4 6 0,0 4-1 0,0 0 1 16,0 0-1-16,0 0-3 0,0 0-3 0,0 0-3 0,0 0-2 16,0 0-3-16,0 0-2 0,0 0-3 0,0 0 0 15,-6 0-1-15,6 0 0 0,0 0-1 0,0 0 1 0,0 0 1 16,0 0 0-16,0 0-1 0,0 4 0 0,0-4-3 15,0 0 3-15,0 0 3 0,-7-4 1 0,7 4 2 0,0 0 1 16,-7 0 2-16,7 0 2 0,0-4 0 0,0 4 1 0,0 0-3 16,-6-4 2-16,6 1-2 0,0 3-2 0,-6-4-1 15,6 4-1-15,0 0-3 0,-8-4-2 0,8 4-2 16,0 0-4-16,-6-4-5 0,6 4-3 0,-6 0-4 0,6 0-1 16,0-3 0-16,-6 3 0 0,6-4-2 0,0 4 1 0,-7 0 0 15,7 0-1-15,0 0 1 0,0 0 1 0,0 0-1 16,0 0-1-16,0 0-2 0,0 0 5 0,0 0-2 15,0 0-5-15,7 0-1 0,-7 0-2 0,0 0-5 0,0 0-13 16,0 0-9-16,0 0-13 0,0 0-10 0,0 4-8 0,0-4-9 16,0 3-12-16,0 1-15 0,6 0-23 0,-6-4-47 15,6 4-84-15,0-4-151 0</inkml:trace>
  <inkml:trace contextRef="#ctx0" brushRef="#br0" timeOffset="62605.39">15416 1883 308 0,'0'0'402'16,"0"-4"-159"-16,-6 4-85 0,6 0-74 0,0 0-44 0,0-3-22 16,0 3-11-16,0-5-7 0,-7 5 4 0,7-4 3 15,0 1 6-15,0 0 6 0,0 3 5 0,0-4 2 16,0-3 3-16,0 3 4 0,0 0 1 0,0 0-1 0,0 1-1 15,0-1 0-15,7 1-6 0,-7-4-6 0,0-1 1 0,0 4 4 16,0-3 3-16,6 3 1 0,-6 0 7 0,7-2 1 16,-7 2-6-16,6 0-6 0,0 1-8 0,-6-5-2 0,8 4-5 15,-2 1-3-15,7-1-2 0,-6 4-3 0,5-3 1 16,1 3-3-16,1 0 0 0,-2 0 0 0,8 3 2 0,0-3 1 16,-1 7 0-16,1-3 2 0,6 4 4 0,-7-5-2 0,1 5-1 15,0-2-4-15,-1 2 0 0,-6-1-1 0,0 1-5 16,1 3 3-16,-8-4 6 0,6 8 3 0,-5-4 3 15,0-1 0-15,-1 5-1 0,1-3 1 0,-1 5-4 0,-6-2 0 16,0 0 0-16,-6-1 4 0,-1 1 3 0,1-1 2 0,-1 5 8 16,-6-4 9-16,1-1 7 0,-2 5 4 0,-5-4-1 15,-1 3 0-15,0-4-8 0,1 2-9 0,-1-2-5 0,-6 1-5 16,6-5-4-16,1 5-1 0,0-3-3 0,0-2-3 0,5 1 1 16,-6 0-3-16,7 0-1 0,1 1-1 0,-2-6 2 15,2 5 1-15,4-3-2 0,2-1 3 0,0 4 6 16,-1-4 4-16,7 1 7 0,0 2 9 0,0-3 7 0,7 5 5 15,-1-4 2-15,8 2-2 0,5 1-7 0,7 0-6 0,0 0-7 16,7 1-14-16,5-5-5 0,2 3 0 0,5-2-2 16,1-1 1-16,-7 0-1 0,7 0 7 0,-1-3-2 0,1 4-4 15,-7-4-2-15,0 0-8 0,-6-1-28 0,-1 1-40 16,1-4-51-16,-7 2-62 0,0-4-79 0,-6-2-125 0,-7 1-196 16,0-5-79-16</inkml:trace>
  <inkml:trace contextRef="#ctx0" brushRef="#br0" timeOffset="63535.25">16537 1913 381 0,'7'0'408'0,"-7"-4"-147"16,0 4-111-16,6-4-69 0,-6 4-38 0,0 0-24 0,0 0-11 15,0 0-1-15,0 0 1 0,0 0 2 0,0 0 7 16,0 0 6-16,0 4 10 0,0-4 8 0,0 0 9 0,0 0 11 16,-6 0 5-16,6 0 5 0,0 0 1 0,0 0-3 15,0 0-9-15,0 0-10 0,0 0-8 0,0 0-9 0,0 0-11 16,0 0 24-16,0 0-20 0,6 4-9 0,-6-4-8 0,-6 0 1 16,6 0 9-16,-7 2-19 0,-6-2 23 0,0 4 12 15,-7-4 9-15,8 0 2 0,-8 4-4 0,1-4-8 0,-7 0-5 16,-1-4-3-16,1 4 1 0,0-4-4 0,-7 4-2 15,1-2-1-15,6-2-7 0,-7 0-2 0,7 0-3 0,-6 1-4 16,5-5-3-16,1 4 4 0,1 1-2 0,5-1-3 16,0 1-2-16,1-2 1 0,6 1 0 0,6 4-5 0,-5 0 2 15,4-3 0-15,2 3 0 0,6 0 1 0,-6 3-2 0,6-3 4 16,0 4 6-16,0 1 8 0,0-2 8 0,0 4 8 16,0 5 6-16,6-1 2 0,-6-1-3 0,6 1-5 15,2 4-15-15,-2-1-3 0,0-2-4 0,1 2-3 0,-1 1-2 16,8-4-2-16,-8 0 7 0,0 1-6 0,0-2 1 0,2 1-1 15,-8-3-1-15,6-1 2 0,0 0 1 0,1 0 2 16,-7 1-4-16,7-1 0 0,-7-4-1 0,0 4-2 0,0-3-1 16,0 1-3-16,6-2 0 0,-6 4-3 0,0-3-1 15,0-4-3-15,0 3 1 0,0-3 1 0,0 3 1 0,0-3 4 16,0 0 5-16,0 0 2 0,0-3 4 0,0 3 1 16,0 0 3-16,0 0 4 0,0-3-4 0,0 3-1 0,0-4-3 15,7 0-1-15,-1 1-1 0,-6-5-3 0,6 1 0 0,1 0 0 16,0 0 2-16,-1-1 3 0,7 4 2 0,-6-3 2 15,-1-1 6-15,7 6 3 0,-6-6-1 0,6 4-1 0,-1 4-7 16,2 0 0-16,-1 0-3 0,6 0 2 0,-6 4-8 16,7 0 0-16,-7 2 5 0,0 2 8 0,6 3 6 0,1 0 5 15,0 3 15-15,-8 5 9 0,8 0 5 0,-7 3-4 0,1 0-3 16,-8 3-2-16,0 1-6 0,0 0-6 0,-6-1-6 16,0 1-4-16,-6-1-1 0,0 1-7 0,-8-4-4 15,2 4 0-15,-1-5-14 0,-7-2-25 0,-6 4-41 0,0-6-46 16,-7-2-56-16,7-4-57 0,-6 0-50 0,-1-7-42 0,1-1-63 15,5-3-128-15,-5 0-120 0,-1-7-39 0</inkml:trace>
  <inkml:trace contextRef="#ctx0" brushRef="#br0" timeOffset="67744.24">21496 2322 188 0,'0'0'337'0,"-7"4"-119"16,7-4-91-16,-6 0-64 0,-1 0-30 0,0 0-15 15,1 0-8-15,0 0-5 0,0-4-3 0,-8 4 1 0,8-3 0 16,-1-2 0-16,1 5 5 0,-1 0 7 0,0-2 9 16,1-3 4-16,0 5 7 0,6-2 3 0,-7 2 1 0,7-4-3 15,0 4-3-15,0 0-4 0,-7 0-3 0,7-4-3 0,0 4-3 16,0-4-2-16,0 4 3 0,-6 0 0 0,6-4 3 16,0 4 2-16,0 0 1 0,0 0 2 0,0 0-3 0,0-4-2 15,6 1-2-15,-12-1-2 0,6 2-2 0,0-3-1 16,6 2-1-16,-6-1-2 0,7-1-1 0,-7 2-1 0,7 0 2 15,-7-1 1-15,6 0 0 0,0 1 1 0,1-5 1 16,0 1-4-16,-1 3-4 0,1-3 0 0,5 4 1 0,-4-5 1 16,4 4 0-16,-6-3 0 0,8-1-2 0,-1 2 0 0,-7 2 0 15,8 4-2-15,-2-4-4 0,2 4 2 0,-2 0-6 16,1 0 1-16,1 0 0 0,-2 4 0 0,2 0 0 0,-8 0 0 16,7-2 6-16,0 3-4 0,0-2-2 0,-7 4 1 15,1-3 0-15,0 0-1 0,-1 0 0 0,0-1 0 0,2 1 1 16,-2 3-1-16,0-4 0 0,-6 1 0 0,7 4-1 15,-7-5 0-15,6 1-1 0,-6 0 1 0,0 2 1 0,7-1-1 16,-7-1 2-16,0 4-1 0,0-2 2 0,-7 1 1 0,7 1 0 16,0 0 0-16,-6 1 1 0,6-1-1 0,-7 4-1 15,1-5-2-15,0 3 0 0,-2 2 0 0,8-5-1 16,-6 0 5-16,0 5-1 0,-1-5-2 0,0 0 0 0,7 4 1 16,-6-4 1-16,0 0-6 0,6 4 5 0,-7 1 2 0,1-5 3 15,6-1-1-15,-7 6 0 0,7-4 0 0,-7-1-2 16,7 0 3-16,0 1 4 0,0-4 5 0,0 3 5 0,0 0 8 15,0-4 9-15,0 5 6 0,7-4 3 0,0-1 5 0,-7 1 3 16,13 4-1-16,-7-6-7 0,0 2-5 0,8 4-9 16,-2-5-8-16,2 2-12 0,5-2-6 0,-6 1-4 0,6-2-9 15,-5-2-14-15,-1 5-17 0,0-5-25 0,0 0-26 16,0 0-26-16,-6-5-20 0,5 5-17 0,-4-2-26 16,4-2-23-16,-5-4-38 0,-1 5-71 0,1-9-117 0,-1 5-96 15</inkml:trace>
  <inkml:trace contextRef="#ctx0" brushRef="#br0" timeOffset="68215.25">21776 2198 460 0,'7'3'386'0,"-1"1"-161"0,-6 0-104 0,13 3-58 15,-7-3-30-15,1 3-12 0,6 5-8 0,1-6 2 16,-2 5 5-16,8 1 6 0,-7-2 11 0,7 1 13 15,-1 5 11-15,0-7 14 0,1 7 11 0,6-2 6 0,0 5-3 16,-6-5-6-16,6 1-5 0,-7-1-13 0,7 1-12 0,-6 3-9 16,6-2-11-16,-7-2-6 0,1 1-6 0,-7-1-7 15,6 1-6-15,-5-1-3 0,-1-2 1 0,-1-2-5 16,-4 1-1-16,4-3 1 0,-6 0 1 0,2-1-1 0,-2 3-1 16,-6-2-11-16,6-4 7 0,-6 3 1 0,0 0 1 0,-6 1 0 15,6-1 1-15,-6 0 10 0,-2 0-5 0,2 1-4 16,0-4-5-16,0 3-6 0,-8-4-5 0,1 4-8 0,0-3-10 15,0 0-7-15,-7 0-7 0,8-1-6 0,-8 1-2 16,1-4-2-16,-1 0-2 0,-6 0-1 0,6 0-2 0,1 0-3 16,-1 0-2-16,1 0-6 0,-1-4-8 0,0 8-9 0,8-4-14 15,-2-4-17-15,8 4-30 0,-7-3-48 0,13-5-74 16,-6 4-112-16</inkml:trace>
  <inkml:trace contextRef="#ctx0" brushRef="#br0" timeOffset="68645.55">22343 2242 596 0,'6'-3'544'0,"-6"3"-220"0,0-5-149 0,0 5-87 15,-6 0-49-15,0 0-29 0,-1-4-15 0,0 4-3 16,-6 0 0-16,1-3 4 0,-8 3 8 0,0-4 10 16,-6 1 15-16,7-1 14 0,-1 1 20 0,-6-1 19 0,-1 0 16 15,2 0 9-15,-1-3-3 0,0 7-7 0,0-3-14 0,-7-2-17 16,1 5-20-16,-1 0-16 0,-7 0-15 0,2 5-19 16,5-2-23-16,-12 1-29 0,5-1-27 0,1 1-27 0,0 0-27 15,7 3-13-15,-8-3-16 0,8 3-10 0,-7-4-14 0,13 6-35 16,-7-6-73-16,7 0-140 0,0 1-95 0</inkml:trace>
  <inkml:trace contextRef="#ctx0" brushRef="#br0" timeOffset="71385.53">16100 4451 205 0,'0'7'428'0,"7"1"-172"0,-7-5-123 0,0 1-70 16,-7 0-36-16,1-1-18 0,0 0 0 0,-1 2 6 15,1-5 6-15,-8 0 6 0,2-5 5 0,4 5 6 0,-4-6 7 16,-1-2 5-16,0 2 3 0,0-3 2 0,-1-2 5 16,2 0 1-16,-8 0 1 0,7-7-3 0,-7 3 0 0,8-2 1 15,-8 2 0-15,7-8 3 0,0 6 3 0,0-6 0 0,-1 1 0 16,2-3-2-16,-1-5-6 0,6 1-22 0,-6-4 3 16,0 0-4-16,6-3 1 0,-5-4 0 0,6-1 2 15,-2 4 19-15,2-3-9 0,6 0-2 0,-6 3-1 0,6 0-1 16,0 4 6-16,0 4 10 0,0 8 13 0,0-6 9 0,6 9 2 15,-6 3-11-15,6 0-13 0,2 5-23 0,-2 3-20 16,0-5-14-16,7 4-11 0,-6 6 0 0,6 2 2 0,0 0 0 16,0 2-1-16,-1 4 5 0,8 0 2 0,0 9 1 15,-1 0 0-15,1 3 5 0,0 0-1 0,-1 8-1 0,7-5 1 16,-6 6-2-16,-1 2 0 0,-5-4-2 0,-2 5 1 16,2-1 1-16,-2-3-2 0,-5-1 0 0,0 1 0 0,-7-5-1 15,0 2-1-15,0-5-4 0,0-3 4 0,0 3 1 0,0-7-2 16,-7 4 2-16,0-4-2 0,1-3 2 0,6-2-6 15,-6 2 1-15,-2-1 1 0,2-3 2 0,0-4 2 16,0 4 0-16,-1-4 7 0,0 0 0 0,1-4 3 0,-1 0-3 16,1 0 1-16,6 1 2 0,-6-5-2 0,-2 2-2 0,8-2-4 15,0-3 2-15,-6 0-3 0,12 0-2 0,-6-1-1 16,0-2-1-16,8-1 0 0,-2 5-2 0,0-5 1 0,1 3-1 16,-1 5-2-16,8 0 1 0,-2 0 3 0,2 3-3 0,-2 1-1 15,8 3 2-15,-1 3 2 0,1 5 2 0,0 2-1 16,6 1 8-16,-1 4 4 0,2 3 10 0,-1 1 6 0,6 3 6 15,-6 4 7-15,1-5 0 0,-1 10 0 0,-7-6 28 16,1 0-16-16,-8 4-16 0,2-3-8 0,-8 3-6 16,0-4-6-16,-6-2-35 0,0 3 11 0,-6-4 3 0,6 3 2 15,-12-7 3-15,4 4-4 0,2-3-12 0,-7-4-15 0,0 2-15 16,0-1-29-16,-7-6-35 0,8 5-25 0,-2-8-23 16,-5 4-23-16,6-3-16 0,-6-1-13 0,5-7-4 0,1 4-6 15,-6-8-9-15,6 0-20 0,-1 1-52 0,2-9-86 0,-1 2-145 16</inkml:trace>
  <inkml:trace contextRef="#ctx0" brushRef="#br0" timeOffset="71711.89">16556 4100 620 0,'26'-5'539'0,"7"2"-213"15,-7-1-138-15,0 4-82 0,-6 0-47 0,13 4-27 0,-7-1-10 16,-7 5-1-16,1-1 1 0,-8 0 7 0,2 1 9 16,-1 4 11-16,-7-6 10 0,7 5 7 0,-6 1 6 0,-1-3 7 15,0 3 5-15,-6 3-3 0,8-1-7 0,-8-3-9 16,-8 4-12-16,8 0-14 0,-6-1-14 0,6-3-10 0,-13 0-3 16,7 0-5-16,-1 1-1 0,-6-5-1 0,7 0 2 15,-8-4 1-15,2 1 3 0,-2 1-1 0,8-5 3 0,-7-5 1 16,0 1-1-16,0-4-2 0,0-1-10 0,0-3-5 0,0-3-8 15,6 1-7-15,-6-4-10 0,7-1-11 0,6 2-10 16,-6-6-13-16,6 0-22 0,0 2-21 0,0-1-15 0,0-4-12 16,6 5-9-16,0-5-7 0,-6 0-2 0,7 3-7 15,-1-2-12-15,1 4-32 0,0-1-49 0,-1 0-92 0,0 3-114 16</inkml:trace>
  <inkml:trace contextRef="#ctx0" brushRef="#br0" timeOffset="72049.61">17228 4191 637 0,'19'14'728'0,"1"-6"-261"0,-7 3-196 0,0 0-125 15,0 0-74-15,0 0-40 0,0-1-20 0,-7 2-7 0,1-2-5 16,0-3-3-16,-7 1 1 0,6-4 3 0,-6-1 13 15,7 2 20-15,-7-2 18 0,0-3 18 0,0 0 16 0,0 0 8 16,0 0-6-16,0 0-7 0,0 0-2 0,0-3-7 16,0 3-7-16,-7-5-5 0,7 2-4 0,-6-9-9 0,6 2-14 15,-7-1-13-15,0-7-7 0,-5-1-5 0,5-3-1 16,0 1-2-16,1-1-2 0,0-5-1 0,6 2-7 0,-7-4-15 16,0 3-12-16,7-3-10 0,-6 0-6 0,6-5-11 15,-7 5-8-15,7 4-2 0,0 0-6 0,0-2-11 0,7 2-20 16,-1 3-15-16,-6 3-18 0,7 1-18 0,0 4-16 0,-1 3-15 15,7-5-9-15,0 10-8 0,-7-1-16 0,8-1-22 16,-1 8-36-16,6-4-54 0,-6 0-80 0</inkml:trace>
  <inkml:trace contextRef="#ctx0" brushRef="#br0" timeOffset="72361.19">17782 4202 18 0,'12'11'666'0,"2"-3"-174"0,-8-2-182 0,1-2-122 0,-1 0-77 16,0-1-48-16,2 1-29 0,-8-4-12 0,6 0-3 15,-6 0 5-15,0 0 11 0,0 0 15 0,0 0 30 0,0 0 34 16,-6-4 22-16,6 1 8 0,0-5-4 0,-8 2-16 0,2-10-31 16,0-2-27-16,-1-1-20 0,-6 1-12 0,6-3-5 15,-5-5-24-15,6 0 11 0,-8 1-3 0,8-2-4 16,-1 2-3-16,0-1-1 0,1 1 20 0,-1 3-12 0,7 0-9 15,0 0-3-15,-6 3-3 0,6 1-5 0,6 3-7 0,-6 1-2 16,0 3 3-16,0 0-11 0,7 0-15 0,-1 3-3 16,-6-2-10-16,7 3-24 0,0-1-23 0,-1 0-21 0,8 4-18 15,-2-2-21-15,1 3-12 0,0 3-5 0,6-5-2 16,-5 10 2-16,6-5 3 0,-1 3-6 0,1 3-17 0,0-2-28 16,5 0-32-16,-5 0-56 0</inkml:trace>
  <inkml:trace contextRef="#ctx0" brushRef="#br0" timeOffset="72573.5">18270 3883 423 0,'7'14'361'0,"6"1"-111"0,0 0-80 0,-7-4-48 0,8 7-31 16,-8-3-13-16,-6 3-5 0,6 1-5 0,-6 3-7 15,0-5-9-15,0 2-7 0,0 0-4 0,-6-1-6 0,0-4-1 16,-1 1 1-16,0-4 8 0,1 4 5 0,0-7 4 16,-8-1 7-16,8-5 5 0,-1 3 0 0,-6-2 2 0,7-3 0 15,-1 0 2-15,-5-3-7 0,-2-4-8 0,8 0-7 0,-7-9-13 16,0 5-12-16,0-7-4 0,6 0-10 0,-6-4-8 15,7-4-10-15,6 1-7 0,-7-1-20 0,7 1-18 0,0-5-14 16,7 5-16-16,-1-4-21 0,7-2-20 0,0 6-7 16,0-4-17-16,7 7-19 0,6-4-27 0,0 3-53 0,7 6-104 15,-1-2-142-15</inkml:trace>
  <inkml:trace contextRef="#ctx0" brushRef="#br0" timeOffset="74035.94">17918 4557 671 0,'0'0'547'0,"-6"4"-190"16,6-4-141-16,0 4-102 0,0-4-62 0,0 2-36 0,0-2-20 15,0 5-6-15,0-2 2 0,6 1 3 0,-6 3 5 0,8 0 14 16,-2 1 13-16,0 4 13 0,7-2 12 0,-6 1 14 15,12 4 13-15,-5-1 5 0,4 1-1 0,2 0-5 16,0 3-4-16,-1-4-5 0,7 4-9 0,1-2-6 0,-1 2-8 0,6 0 2 16,-6-4-1-16,7 1-3 0,-1 0-3 0,1 1-1 15,-1-3 4-15,1 3 2 0,6-6 1 0,-7 5 3 16,8-4 2-16,-1-3-2 0,0-2-6 0,7 5-7 0,-1-7-11 16,1 4-5-16,-1-5-7 0,14 1-7 0,-7-1-2 15,1-3-5-15,-2 0 2 0,8 0-2 0,-7-3 0 0,1-4 3 16,5 3-3-16,1-4 1 0,-8-3 3 0,8 1 0 0,0-1-2 15,-7-4-2-15,1 3 7 0,-8-6-1 0,7 5-4 16,-13-6 1-16,7 4 0 0,-7-3 0 0,0-1-3 0,1 1-2 16,-8 0 1-16,1-5-1 0,-1 5 1 0,1-1-1 15,-7 5 1-15,0-3-2 0,-1 2 1 0,-5 0-1 0,0-3 2 16,-1 7-5-16,1-5-6 0,-8 1-4 0,2 5-4 16,-1-5-9-16,0 4-17 0,-6 1-14 0,5-2-13 0,-5 2-5 15,0-1-4-15,-1 0-9 0,-6 3 1 0,6-3 5 0,-6-1 4 16,7 6-3-16,-7-5-2 0,0 3 7 0,0-3 8 15,0 4 8-15,7 0 10 0,-7-1 12 0,0 1 11 16,0 0 6-16,6 0 7 0,1-4 0 0,-7 3 1 0,6-3 2 16,0 4 0-16,-6 2 5 0,7 3-1 0,-7-2-1 0,0 1-4 15,0-2-8-15,0 5-6 0,7-3-10 0,-7 3-6 16,0 0 0-16,0 0-1 0,0 0 5 0,0 0 3 0,0 0 7 16,-7 0 7-16,7 0 6 0,0 0 8 0,0 3 2 0,0-3 4 15,0 0 3-15,0 0 2 0,0 0 3 0,0 5 4 16,-7-5 6-16,7 0 6 0,0 0 6 0,0 0 7 15,0 0 7-15,0 0 3 0,0 0 5 0,0 0 1 0,0 0-2 16,0 0 0-16,-6 0-1 0,6 0 2 0,0 0-8 16,0 0-7-16,0 0 0 0,0 0-4 0,-6 0 2 0,6 0-1 15,-7 3 0-15,1-3 8 0,-1 4 2 0,0-4-2 0,-5 2-3 16,5 3-3-16,-6-5 1 0,-7 3-7 0,7 6-1 16,-7-6-2-16,8 0-2 0,-8 5-2 0,1-1-3 0,-1-3-3 15,0 3-2-15,-5 0 1 0,5 0-3 0,-6 1-1 16,0-4-2-16,7 3 1 0,-7 0-2 0,6 0 0 0,0-3-3 15,1 3 0-15,5-3 1 0,2 0 1 0,-2-1-3 16,8-3 2-16,-1 3 0 0,1-3 3 0,6 0 2 0,0 5 6 16,-6-5 14-16,6 0 13 0,0 0 14 0,0 0 10 0,0-5 4 15,0 5-5-15,6-3-18 0,0 0-28 0,1-1-24 16,-1-3-19-16,8-1-13 0,-2 1-3 0,2-4 3 0,-2 0 14 16,8 0 9-16,-1 1 8 0,1-5 2 0,0 4 3 15,-1-4 0-15,7 4 4 0,-6-4-6 0,0 4 1 0,-1-3 2 16,1-1 1-16,-1 4 1 0,1-4-1 0,0 1 5 15,-8 3 1-15,8-4 1 0,-7 4 6 0,0-3 2 0,0 3 6 16,0 3 7-16,-6 0 5 0,5 1 2 0,-5 0-7 16,0 0-4-16,-7-1-2 0,6 1-8 0,-6 3-5 0,7 1-4 15,-7 0-1-15,0 3-2 0,6-5 4 0,-6 5-7 16,0 0-4-16,0 0-2 0,0 0 3 0,0 0-3 0,0 0-6 16,0 0 1-16,0 0 0 0,0 0 1 0,-6 5-4 15,6-2 5-15,0 0-2 0,-7 1 2 0,7 3 3 0,-6 1 15 16,-1 4-2-16,7 1-6 0,-7 3 4 0,7-2 0 0,-6 4 0 15,0 0-15-15,6 1 5 0,-7-1 6 0,7 4 1 16,0-1 6-16,-7-1 0 0,7 1-3 0,0-2 0 0,0-1 0 16,0-4-3-16,-6 1-8 0,6-1-2 0,0-2 6 0,0-1 1 15,0 0-2-15,0-4 6 0,-6 1 0 0,6-1 5 16,0-3-2-16,0 2-5 0,0-1-3 0,0-5-4 16,-7 4-8-16,7-4-3 0,7 3-6 0,-7-3-1 0,6 0-9 15,-6 0-12-15,-6 0-14 0,6 0-28 0,-7-3-40 0,-6-1-34 16,6-1-33-16,-13-5-23 0,8 0-21 0,-14-7-17 15,6 0-21-15,-5-2-58 0,-2 1-90 0,-5 0-92 0</inkml:trace>
  <inkml:trace contextRef="#ctx0" brushRef="#br0" timeOffset="75475.61">20362 4528 145 0,'0'0'661'0,"7"-4"-197"16,-7 4-200-16,6 0-128 0,0-3-81 0,-6 3-41 15,7 3-18-15,0-3-9 0,-1 4-1 0,-6 4 1 0,14-2 6 16,-8-2 7-16,0 3 6 0,1 5 8 0,-1-2 8 15,1 1 12-15,6 4 7 0,-7-3 4 0,8 5 2 0,-8-2-5 16,7 3-6-16,-6 1-6 0,5-1-7 0,-5 0-10 0,-1 0-3 16,1 1-3-16,0-1-2 0,-7-3-3 0,6-4-3 15,-6 3 1-15,0-3-2 0,0 1-2 0,0-5 1 16,0-4-1-16,0 1 1 0,0-4 1 0,0 0-1 0,0 5 4 16,-6-10 6-16,6 5 2 0,-7-4 2 0,0-3-1 0,-6 0 3 15,7-4-3-15,-7-3-3 0,-6-1-10 0,5-4 2 16,1 1-1-16,-6-3-1 0,6-2 0 0,-7 0-2 0,0 2 8 15,1-4-3-15,6-1 2 0,-6 3-1 0,5-3 4 0,1 1-1 16,7 4 0-16,-7-5 3 0,6 8 6 0,1-5 7 16,6 5 10-16,-6-1 11 0,6 5 10 0,0-1 5 15,0 1 0-15,6 3-1 0,-6 4-6 0,6-4-8 0,1-1-11 16,-1 4 3-16,1 2 0 0,-1-2-2 0,1 5 0 0,-1-1-5 16,0 0-1-16,8 0-8 0,-8 4-9 0,8 4-3 15,-1 0-6-15,-1 0 0 0,8 4-1 0,-6-1 0 0,5 3 0 16,0 2 0-16,0 2 0 0,1-2-1 0,0 2 2 15,-1 4 0-15,1-4-1 0,-7 5 2 0,6-4 2 0,-5 3 2 16,-1 1 2-16,-1-5-1 0,-4 5 3 0,4-4-3 16,-6-1-2-16,-6-3-2 0,7 3-1 0,-7 1 0 0,7-1 0 15,-7 1 7-15,0-4 0 0,-7 4-6 0,7-3-2 0,-7-6-3 16,7 5-6-16,-6-3-17 0,0-2-5 0,0-1-4 16,-2 2 1-16,2-4 2 0,0-3 4 0,6 4 12 0,-7 0 9 15,1-4 5-15,-1 0 3 0,7 0 0 0,-7 0 0 16,7 0 0-16,-6 0 0 0,6 0 4 0,0 0 7 0,0 0 4 15,0 0 7-15,0 0 7 0,0 0 7 0,0 0 4 0,6 0 6 16,-6-4-7-16,0 4-9 0,7 0-10 0,-7-4-4 16,7 4-6-16,-7 0-12 0,6-3 4 0,-6 3 1 0,7 0 1 15,-7 0 0-15,0 0 0 0,6 3-3 0,-6-3-1 16,6 4-2-16,2 0 2 0,-8 3-2 0,6 5-2 16,0-2 4-16,0 5 3 0,8 0 2 0,-8-1 1 0,-6 1-5 15,7 3 2-15,-7 1-1 0,6 0-2 0,-6-2 0 0,0 2-1 16,-6 3 2-16,6-7 6 0,-7 2-3 0,1 2-3 0,-8-5-4 15,8 5-13-15,-6-4-4 0,4-5-13 0,-4 5-11 16,-1-3-9-16,-1-6-10 0,2 5-9 0,-2-7-13 16,2 4-6-16,-2-8-1 0,1 2 0 0,7-4-4 0,-7 2 1 15,0-8-5-15,-1 4-10 0,2-7-16 0,5 5-17 0,-6-6-20 16,7-3-28-16,-1 0-39 0,1 1-55 0,6-1-71 16</inkml:trace>
  <inkml:trace contextRef="#ctx0" brushRef="#br0" timeOffset="75861.78">20948 4722 524 0,'14'-4'401'15,"-1"4"-143"-15,-7-3-101 0,7 3-56 0,-6-4-31 16,-1 4-15-16,0 0-5 0,1 4-4 0,-7-4-2 0,7 0 0 15,-1 3 5-15,-6-3 9 0,7 4 6 0,-1-4 8 0,-6 8 7 16,7-2 2-16,6 1-1 0,-7 5-4 0,0-1-8 16,2 0-10-16,4 4-13 0,-5 2-9 0,-1-2-4 0,1 4-5 15,-7-5-12-15,6 5 4 0,-6-4 0 0,0 3-2 16,0-3-6-16,-6-5-1 0,6 1 6 0,0 1-7 0,-7-5-4 16,7 0 1-16,-6 0 3 0,-1-3-1 0,7 0 5 15,-6-4 7-15,0 3 11 0,-2-6 7 0,2 3 7 0,-7-4 3 16,0-3 0-16,0-1-5 0,0-2-9 0,0-2-7 15,-7 1-11-15,8-7-7 0,-1 3-4 0,-1 0-5 0,2 1 0 16,-2-3-1-16,2 1 2 0,5 1 2 0,0 0-7 0,1 5-5 16,-1-5-18-16,1 4-15 0,0 1-19 0,6-5-18 15,-8 3-19-15,2 1-20 0,6 1-13 0,0 2-16 16,-6-3-13-16,6 1-16 0,6 2-12 0,-6 1-19 0,6-1-31 16,2 2-53-16,4-2-101 0,1 4-113 0</inkml:trace>
  <inkml:trace contextRef="#ctx0" brushRef="#br0" timeOffset="76410.78">21228 4795 320 0,'8'4'419'0,"-2"4"-157"0,0-2-115 0,0 2-68 0,8-1-34 15,-1 4-20-15,-7 0-2 0,8 0 1 0,-2 4 7 16,2-5 8-16,-2 5 3 0,1 0 7 0,1-1-2 0,-8 1-1 15,0-3-4-15,1-2-2 0,0 1-5 0,-1-3-7 0,-6-5-6 16,6 1-5-16,-6 0-4 0,7-1-4 0,-7 1-5 16,0-1 0-16,0-3-2 0,7 5 0 0,-7-5-2 0,6 0-1 15,-6 3 1-15,-6-3 3 0,-1-3 2 0,7 3 1 16,0 0 3-16,0 0 2 0,0 0 2 0,0 0-3 16,0 0 2-16,0 3 5 0,0-3 2 0,0 0 4 0,0-3 4 0,0-2 6 15,-7 2 0-15,7-1-4 0,-6 1-3 0,0-5-6 16,-1 1-7-16,0-4-2 0,1-3-1 0,-7-1 0 15,6 1-1-15,-6-1 4 0,7 0 4 0,0 3-2 0,-1-2 2 16,-6-1 3-16,7 1 4 0,-2-1 2 0,2 0-1 0,0 5 2 16,-1-5-1-16,1 4-1 0,-1 0-3 0,7 0-5 15,-7-1-4-15,7 3-4 0,-6-3-2 0,0 1-2 0,6 3-5 16,-6-2 1-16,-2-1 3 0,8 0 0 0,0-1-2 16,0 2-7-16,0 3-5 0,8-5-11 0,-8 1-13 0,6 5-13 15,-6-6-17-15,6 9-17 0,0-5-15 0,1 0-11 0,0 5-7 16,6-4-14-16,-7 2-13 0,8 3-15 0,-8 2-22 15,7 0-48-15,0 0-72 0,0 0-115 0</inkml:trace>
  <inkml:trace contextRef="#ctx0" brushRef="#br0" timeOffset="76807.47">21567 4905 662 0,'14'4'503'0,"-8"3"-201"0,7 1-138 0,-6-2-85 0,5 6-44 15,-5-1-22-15,0 0-13 0,-1 0-7 0,1 3 0 16,-1-3 5-16,-6-4 0 0,0 4-1 0,6-3 2 15,-6 0 1-15,7-5 0 0,-7 1 4 0,0-1-1 0,0 2 3 16,0-5-2-16,0 0-1 0,0 0-1 0,0 0-1 0,0 0 4 16,-7 0 6-16,7 0 10 0,0 0 11 0,0 0 13 15,0-5 13-15,0 5 8 0,-6-7 2 0,6 4-2 0,0-5-7 16,-6-3-16-16,-1 0-9 0,1-4-12 0,6 1-9 0,-7-1-12 16,0 0-1-16,1-2 5 0,0-2-5 0,-1 1 0 15,0-1-2-15,1-3 4 0,0 4-13 0,-1-5-11 0,0 2-5 16,7 3-4-16,-6-4-4 0,-1 4-5 0,7 3-4 15,0-4-3-15,-6 5-11 0,6-1-20 0,0 5-21 0,0-5-23 16,0 7-24-16,0-3-36 0,6 4-57 0,-6 0-92 0,7-1-122 16</inkml:trace>
  <inkml:trace contextRef="#ctx0" brushRef="#br0" timeOffset="77217.09">21978 4770 372 0,'6'10'706'15,"8"-2"-232"-15,-2 3-202 0,2-1-129 0,-8 5-81 0,1 0-36 16,-1 3-19-16,0 1-9 0,-6-4-3 0,0 7 0 16,0-7 2-16,0 2 3 0,-6 2 0 0,0-5 3 0,-1 1 2 15,1-4 1-15,-1 0 1 0,0 0 2 0,1 0 2 16,-7-4 1-16,6 4 0 0,-5-7 1 0,-2 3-3 0,1-3-3 15,-6-4-4-15,6 0-6 0,-7 0-6 0,1-4-13 16,-7-3-10-16,6-3-10 0,-6-2-9 0,7-3-4 0,-1 0-4 16,0 1 2-16,1-1 5 0,6-3 9 0,0 3 10 15,7-2 8-15,-2 2 8 0,2 0 10 0,0 1 8 0,6-2 8 16,0-2 4-16,6 7 2 0,0-4 6 0,8 4 9 0,-8-3 6 16,7 7 2-16,-6-5 6 0,12 5 2 0,-5 0 3 15,-2 4-8-15,2-1-11 0,5 4-6 0,-6 4-7 0,6-1-4 16,1 4 27-16,0 0-17 0,5 5-10 0,-5-1-5 0,6 3-4 15,-6 1-4-15,6-4-36 0,-7 7 18 0,8-3 7 16,-7 0-2-16,-2-1 3 0,2 1-1 0,0-1-9 16,-1 1-10-16,-5 0-16 0,5-1-14 0,-6-3-19 0,0 0-32 15,0-4-21-15,0 4-32 0,-7-3-43 0,1-5-67 0,0-3-102 16,-1 5-100-16</inkml:trace>
  <inkml:trace contextRef="#ctx0" brushRef="#br0" timeOffset="77501.11">22134 4909 453 0,'26'7'771'0,"1"5"-247"0,-8-6-214 0,7 5-142 16,0 1-80-16,0-2-42 0,0 1-18 0,-6 0-4 0,-1 0 3 15,1-4 6-15,-7 4 15 0,0-7 15 0,-6 0 17 16,-1-1 15-16,0-3 17 0,-6 0 14 0,0 5-1 0,0-5-8 15,0-5-15-15,0 5-19 0,0-3-24 0,-6-5-27 16,0 2-19-16,-1-9-15 0,-6 0-9 0,0-3-3 0,7-1-4 16,-8-2 3-16,-5-2 3 0,12-2 6 0,-6 4 2 15,1-6 3-15,4 2 1 0,2-1-8 0,0 0-11 0,0 0-13 16,-2 4-19-16,8-3-32 0,0-1-40 0,0 4-34 0,0-4-35 16,0 1-37-16,8-1-33 0,-2 1-24 0,0-1-11 15,0 1-84-15,8-1-157 0,-1 4-62 0</inkml:trace>
  <inkml:trace contextRef="#ctx0" brushRef="#br0" timeOffset="90377.5">19965 3037 111 0,'-14'-7'76'0,"-5"-4"-38"0,6 4-30 0,-6-1-22 0,-1 0-21 15,0 1-17-15,1 0-23 0</inkml:trace>
  <inkml:trace contextRef="#ctx0" brushRef="#br0" timeOffset="90693.4">19483 2919 8 0,'-27'0'100'0,"1"-3"-17"16,0-1-17-16,0 1-14 0,-1 3-12 0,2-4-7 0,-1 4-6 15,0 0-5-15,0 0-6 0,-1 0-24 0,1 0 4 16,-6 0 0-16,6 0-5 0,0 4 2 0,0-4 0 0,-6 3 19 16,5-3-9-16,1 4 0 0,0 3 3 0,-6-3 1 0,5 3 6 15,1 0 8-15,-6 0 5 0,-1 1 7 0,7 3 4 16,-7-3 6-16,1 2-4 0,-1 1-3 0,1 0-2 15,-1 1-7-15,1-1-5 0,-1-1-6 0,7 2-3 0,-6-2-3 16,5 5-1-16,-5-8-1 0,6 5 0 0,0-2 1 0,-7-3 2 16,7 1-2-16,0-1 2 0,0 0 4 0,0 0-1 15,0 2 2-15,0-3-1 0,0-1 5 0,-1 2-1 16,1 0-5-16,1 0-1 0,-1 1-5 0,0-5-1 0,-1 5 0 16,7-1-4-16,2-3-1 0,-9 2-2 0,7 2 0 0,2-4 0 15,4 3-3-15,1-3-2 0,0 3-2 0,0-3 0 16,-1-1 1-16,8 4-2 0,-6-7 1 0,4 4 1 0,2 1-1 15,6-5-3-15,-6 0-1 0,6 3-4 0,0-3-3 0,0 0-4 16,0 0 0-16,0 3-4 0,0-3-14 0,6 0-15 16,0 0-23-16,2 4-29 0,4-4-44 0,-6 4-57 0</inkml:trace>
  <inkml:trace contextRef="#ctx0" brushRef="#br0" timeOffset="91154.03">18362 2941 197 0,'0'-3'387'0,"-7"3"-125"15,7 0-106-15,0 0-71 0,0 0-48 0,-7 0-25 0,7 3-10 16,-6-3-2-16,-1 5 2 0,1-5 5 0,0 2 5 0,-1 2 4 16,0-4 3-16,-5 4 1 0,5 0 2 0,-6-1 0 15,0-3-2-15,0 4-3 0,0 0-3 0,-1 0-6 0,2 3-1 16,-8-4-1-16,7 1-4 0,0 3 2 0,0-3-3 0,0 0 1 16,6-1 0-16,-5 2-2 0,-1-2 1 0,6 1-1 15,0-2 1-15,1 2-2 0,0 1 1 0,-2-2 2 0,8 1 2 16,-6-1 5-16,6 1 4 0,-6 0 3 0,6 0 3 15,0-1 0-15,0 4 0 0,0-2-2 0,0 1-4 0,0 2-2 16,6-1-1-16,0 1 0 0,2-1-2 0,-2 3 1 0,0-2 30 16,8 3-14-16,-1-1-7 0,-1 2-2 0,8-4-4 15,-7 1 2-15,7 0-32 0,-7 2 15 0,6-4 5 16,7 0 4-16,-6 1 1 0,6 3-3 0,-7-1 0 0,7-2-1 16,1 3-1-16,-1-1-2 0,-7-1 0 0,7 1-3 0,-6-3-3 15,6 1-13-15,-7 4-14 0,7-6-18 0,0 2-22 16,-6-1-22-16,7 1-31 0,-2-1-37 0,-5 0-71 0,6-4-122 15,-6 5-106-15</inkml:trace>
  <inkml:trace contextRef="#ctx0" brushRef="#br0" timeOffset="93306.64">15976 2743 62 0,'8'5'288'16,"-2"5"-78"-16,7 5-76 0,7 3-53 0,-2 1-35 0,9 6-19 15,-1 2-13-15,13-2-9 0,-6 4-5 0,12 1-9 16,1-1-17-16,6 0-36 0,6 0-53 0,1 0-91 0,6 1-141 16</inkml:trace>
  <inkml:trace contextRef="#ctx0" brushRef="#br0" timeOffset="96861.42">24696 3040 301 0,'0'0'831'0,"6"0"-125"0,-6 0-284 0,0 0-216 15,6 0-150-15,-6 4-85 0,7 0-42 0,-1 7-13 0,1-1 9 16,6 5 18-16,-7 7 25 0,14 0 22 0,-7 4 20 0,6 3 17 15,1 1 20-15,-1 6 28 0,7 4 24 0,-6 5 20 16,13-2 8-16,-7 5 5 0,0 3-7 0,-1 1-19 0,2 2-21 16,-1 2-21-16,0-2-17 0,0 5-14 0,-7 0-14 0,1-9-16 15,0 6-27-15,-7-8-30 0,0-4-44 0,-6-7-50 16,-1-5-51-16,0-3-42 0,-6-6-34 0,0-9-33 16,0-3-51-16,0-3-92 0,0-8-118 0</inkml:trace>
  <inkml:trace contextRef="#ctx0" brushRef="#br0" timeOffset="97339.04">25209 3348 69 0,'20'19'785'16,"0"-5"-22"-16,6-3-308 0,-13 7-220 0,7 2-139 0,-1-3-82 15,1 4-49-15,-8 6-18 0,8-5-10 0,-7 3-4 0,-6-3 8 16,6 1 12-16,-7-5 13 0,1-5 15 0,0 7 16 16,-1-9 21-16,0 0 20 0,-6-1 21 0,7-2 25 0,-7-5 18 15,7 1 10-15,-7 0-2 0,0-1-8 0,0-3-16 0,0 4-18 16,0-4-18-16,0-4-19 0,0 4-23 0,0-3-20 15,-7-5-14-15,0 1-17 0,7-7-9 0,-6-1-2 0,-7-4 8 16,6 2 8-16,1-5 11 0,-1-1 12 0,1-7 10 16,-1 5 2-16,1-4 0 0,-1 0-3 0,7-4 4 0,0-1 2 15,0 2 1-15,0-1 4 0,7 0 14 0,-7 3 18 16,6 1 16-16,1 4 20 0,6 6 16 0,-7 1 15 0,8 4-6 16,-8-2-4-16,7 9-15 0,0 0-22 0,-7 3-18 0,7 4-16 15,7 0-7-15,-6 8-9 0,4 2-4 0,2 6 0 16,-1 2-2-16,1 4 0 0,0 4-1 0,6 3-1 15,1 3 1-15,-2 9-11 0,1-1 7 0,6 0-2 0,-5 8-5 16,5-4-9-16,1 7-18 0,-1-4-8 0,-6 5-28 0,7-1-25 16,-1 0-26-16,1 1-23 0,-7-4-19 0,0-4-21 15,-6-4-19-15,-1-3-21 0,1-8-28 0,-6-4-56 0,-2-2-115 16,1-9-120-16</inkml:trace>
  <inkml:trace contextRef="#ctx0" brushRef="#br0" timeOffset="97834.22">26180 3055 653 0,'-6'-3'639'0,"6"3"-243"15,-6 0-173-15,-1 3-112 0,1 1-63 0,-1 6-31 16,1 2-10-16,-7 3-1 0,7-1-2 0,-8 4-1 16,-6 5 1-16,7 2 3 0,-6 1 6 0,0-1 2 0,5 4 6 15,1 1 10-15,0 3 8 0,0-4 8 0,7 4 7 0,0 4 12 16,-2-4 9-16,8 0 3 0,0 0 0 0,0-4 3 16,8 0-5-16,-2-3-11 0,7 3-5 0,6-4-2 0,-6 1 3 15,13 0-3-15,0 0 12 0,1-4 8 0,-1-1 5 16,6-2 1-16,1 3-3 0,-1-4-10 0,1-3-17 0,-1-1-8 15,1-3-14-15,-1 1-17 0,1-4-15 0,-1-2-15 16,1-2-22-16,0-4-42 0,-7 0-36 0,6-4-43 0,-6-2-45 16,1-2-42-16,-1-4-28 0,-6-3-12 0,6 1-11 0,-7-4-13 15,1-4-29-15,0-4-69 0,-8-3-123 0</inkml:trace>
  <inkml:trace contextRef="#ctx0" brushRef="#br0" timeOffset="98207.58">26676 3275 423 0,'13'3'743'0,"7"-3"-250"0,-8 4-205 0,2 0-135 15,5 2-73-15,-6 3-42 0,0 2-23 0,1 3-4 16,-2 5-8-16,-5 3 1 0,0-5 0 0,5 2 2 15,-12 3 5-15,7-4-2 0,-7 1 9 0,0 3 6 0,-7-4 9 16,7 0 11-16,-6 1 6 0,0-1 12 0,-1-4-1 0,-6 2-5 16,7-2-5-16,-8-3-9 0,1 3-8 0,0-2-10 15,0-5-4-15,1-3-4 0,-8 2-4 0,0-1-4 0,1-5 0 16,-1-5 0-16,0 2 0 0,1 0-1 0,-1-8 0 16,0-1-4-16,8-2-1 0,-8-1 2 0,7-2-1 0,-7-6-1 15,8 5-2-15,5-8 2 0,-6 4-2 0,7-3-6 0,-1-5-6 16,0 1-9-16,7 3-19 0,0-3-21 0,7 0-19 15,-7-2-27-15,7 2-23 0,5-3-19 0,-5 3-5 16,6-2 3-16,-7 2-1 0,8 4 8 0,5-4 18 0,-6 3 20 16,6 1 8-16,1 0-7 0,0 2-7 0,5 5-12 0,-5 3-27 15,7 0-40-15,-1 1-39 0,-6 6-33 0</inkml:trace>
  <inkml:trace contextRef="#ctx0" brushRef="#br0" timeOffset="98498.3">26944 2912 36 0,'0'4'322'0,"-8"-1"-50"0,8 1-65 15,-6 4-58-15,0 2-36 0,-1 1-24 0,1 0-14 16,-1 3-15-16,-6 1-11 0,0 0-10 0,0-1-11 0,7 2-6 16,-8-1-5-16,1 2 0 0,7-2-11 0,-7-1 2 0,6-2 3 15,1 3 6-15,0-5 7 0,6-3 10 0,0 5 23 16,0-4 14-16,0-1 7 0,12 0 5 0,-5 0-2 16,6-2 0-16,6 1 1 0,1 2-18 0,6-1 14 0,0 1 17 15,7-6 14-15,-1 6 7 0,1-4-4 0,-1-1 15 0,7 1-14 16,-6 0-20-16,-1 0-17 0,2-1-16 0,-2 1-11 15,-7-1-17-15,2 4-15 0,-7-3-4 0,-1 7-7 16,0-3-5-16,-5 3-1 0,-1 4 0 0,0 3 2 0,0 0 0 16,-7 4-1-16,0 4-4 0,2-4-14 0,-8 3-25 0,0 0-26 15,0-2-22-15,-8-1-24 0,-4-1-23 0,5 2-11 16,-6-5 1-16,0-4-4 0,0 6-2 0,-6-5 0 0,-1-5-3 16,1 1-7-16,5-1-7 0,-6-2-15 0,8-4-48 15,-8-1-94-15,7-3-140 0</inkml:trace>
  <inkml:trace contextRef="#ctx0" brushRef="#br0" timeOffset="98702.72">27536 3249 474 0,'32'18'938'0,"-5"1"-31"15,-1-4-331-15,0 3-247 0,-7 8-173 0,7-4-126 0,-6 7-93 16,0 0-71-16,-1 5-64 0,-5-2-63 0,4-3-35 16,-4 1-13-16,-8 0-10 0,7-1-21 0,1-8-28 15,-8 4-35-15,0-6-57 0</inkml:trace>
  <inkml:trace contextRef="#ctx0" brushRef="#br0" timeOffset="99031.14">27627 3012 487 0,'-6'0'826'16,"0"3"-253"-16,6 1-225 0,-8-2-158 0,8 7-94 15,0-2-54-15,8 4-21 0,-8 3-14 0,6-3-7 0,0 4-4 16,8 3-3-16,-8-3-3 0,7-1 0 0,7 2-1 0,-1-2 7 15,0 4 9-15,8-3 14 0,5 0 19 0,1-1 19 16,5 5 24-16,-5-5 23 0,7 1 16 0,-1 2 7 16,-1 3 3-16,2-2-4 0,-1 0-14 0,0 1-19 0,1 2-17 15,-2 1-19-15,-5 0-18 0,-1 1-15 0,-5 2-9 0,5-3-2 16,-12 4-11-16,-1-4-7 0,1 3-13 0,-8-3-24 16,2-1-28-16,-8 2-33 0,1-1-29 0,-7-4-30 15,-7-3-26-15,1 3-12 0,-8-2-9 0,2-7-5 0,-8-1 0 16,1 4 3-16,-7-9 3 0,0-3-1 0,-1-3-23 0,1-5-45 15,-6-4-103-15,6-2-115 0</inkml:trace>
  <inkml:trace contextRef="#ctx0" brushRef="#br0" timeOffset="99301.2">27256 2230 554 0,'33'34'729'0,"-7"-1"-290"0,13 7-188 16,-1 12-106-16,2 2-56 0,5 9-24 0,1 7-19 0,-1 2-15 16,2 1-28-16,-9 1-28 0,8-5-29 0,-13-2-30 15,0-9-20-15,-1-3-12 0,-6-7 8 0,-1-5 9 0,2-2 21 16,-1-8 20-16,-6 0 14 0,-1-8 7 0,1-3-3 15,-1-2-7-15,0-6-14 0,-5 1-16 0,5-8-18 0,-6 0-25 16,0-4-45-16,1-3-63 0,-2 0-107 0</inkml:trace>
  <inkml:trace contextRef="#ctx0" brushRef="#br0" timeOffset="99476.74">27842 2817 601 0,'-19'8'813'0,"-1"-6"-274"16,7 10-223-16,-6-5-145 0,-1 9-80 0,1-3-39 16,-1 2-22-16,-6 4-13 0,6-1-17 0,-5 1-29 0,-1-2-31 15,-1 2-37-15,1-1-39 0,0 1-38 0,0-1-30 0,0-3-17 16,0 0-28-16,0-1-45 0,6-7-85 0,0 3-114 16</inkml:trace>
  <inkml:trace contextRef="#ctx0" brushRef="#br0" timeOffset="99857.53">28292 2931 354 0,'0'-4'610'0,"6"0"-232"0,-6 0-172 0,7 4-101 15,-7-3-55-15,0 3-31 0,-7 0-19 0,7-4-6 16,-6 4-3-16,-7-3-1 0,6-6 4 0,-12 7 2 0,6-6 4 16,0 5 0-16,-7-5 6 0,1 0 7 0,6 1 6 0,-6-3 10 15,-1 6 11-15,6-4 7 0,-5 1 1 0,-1 3-2 16,8 0-1-16,-8 2-6 0,7 2-7 0,0 0 2 0,0 2 5 16,-1 10 7-16,2-5 3 0,5 9 7 0,-6-3 7 15,7 6 2-15,6 3-2 0,-7 0-2 0,7 7 2 0,7-4-2 16,-1 4 4-16,7 2 0 0,0-2 8 0,1 0 6 0,11-4-1 15,-5 2 8-15,6-1 2 0,0-1 3 0,7 0 0 16,-1 0 0-16,1-2-7 0,-1 0-12 0,1-6-12 0,6-2-14 16,-6-1-17-16,0-2-26 0,-1-2-28 0,1-3-41 0,-1 1-53 15,-6-8-66-15,0 0-55 0,0-4-46 0,-6 0-29 16,6-3-15-16,-6 0 3 0,-1-4-1 0,-6 0-27 16,6 1-61-16,-5-5-96 0</inkml:trace>
  <inkml:trace contextRef="#ctx0" brushRef="#br0" timeOffset="100255.27">28454 2931 863 0,'20'10'908'0,"0"5"-285"16,6 4-237-16,0-2-163 0,6 6-95 0,-6-1-49 15,7 3-26-15,-7 5-17 0,7-5-10 0,-7 0-4 0,0 2-8 16,-6-5-2-16,-1 0 2 0,-6-4-3 0,6-3-6 0,-11-5-4 16,4 1 4-16,-5-3 0 0,-1-5-8 0,-6 1 4 15,7-4-10-15,-1 0-22 0,-6-4-28 0,0-2-23 16,0-6-23-16,0-2-20 0,0-1 2 0,-6-3 16 0,-1-1 11 16,7-4 17-16,-6 3 16 0,-1-3 11 0,1-2 7 0,-8-1 4 15,8 4 9-15,0-3 1 0,-1-1 0 0,7 4 5 16,-6 0 3-16,-1 0 5 0,7 3 9 0,-6 0 10 0,6 6 14 15,0 1 11-15,0 5 10 0,0-4 3 0,0 8 0 16,6-1-1-16,-6 4-8 0,7 4-5 0,-1-1-1 0,1 4-2 16,-1 4 4-16,8 1 1 0,-2 1 4 0,8 10-4 15,-7 0-7-15,7-2-4 0,-1 4-5 0,7 4-5 0,-6-2-11 16,0 2-12-16,5 0-27 0,-5-3-29 0,0-4-35 0,-1 4-33 16,0-4-24-16,1-5-26 0,-7 2-16 0,7-4-35 15,-1-5-67-15,1 2-125 0,0-9-102 0</inkml:trace>
  <inkml:trace contextRef="#ctx0" brushRef="#br0" timeOffset="100728.09">29080 2773 602 0,'-6'4'854'0,"-7"-1"-216"0,6 1-246 15,1 3-176-15,6 4-104 0,-6 4-54 0,6 7-17 0,-8 1-16 16,16 2-12-16,-8 0-4 0,0 4-3 0,6 1-2 16,0-1-1-16,1 1-2 0,6-1 0 0,0 0 3 0,0 0 4 15,14-4 7-15,-2 4 11 0,1-2 19 0,6-6 23 0,8 6 11 16,-1-1 13-16,0-6 6 0,7 0-1 0,-1-2-13 16,-6 0-16-16,7-3-13 0,-7-1-13 0,7-3-13 15,-7-3-11-15,0-1-18 0,-7-3-2 0,1-1-11 0,-7-3-27 16,0-3-47-16,-6-1-46 0,-1-3-41 0,-6-5-66 0,0 2-42 15,1-5-20-15,-8 1 13 0,0-8 17 0,-6 0 30 16,0-1 41-16,-6-2 32 0,0-4 22 0,-8-1 9 16,1-2 8-16,0-5-6 0,-6 0-4 0,-1-3-8 0,1-4 2 15,-7 0 22-15,0 0 44 0,6-1 89 0,-6 5 66 0,-1 7 56 16,8 1 42-16,-7 9 21 0,14 1-10 0,-8 7-48 16,6 5-31-16,2 6-16 0,-8 1-11 0,7 6-9 0,7 5-4 15,-8 6-4-15,8 1-3 0,6 6-4 0,0 6-2 0,0-2 4 16,6 8 7-16,0 0 3 0,8-1 7 0,6 6 2 15,-1-1-1-15,7 0-6 0,0-1-8 0,7 0-7 16,-1-3-14-16,1 4-9 0,-1-8-10 0,1 5-7 0,-1-5-6 16,1 0-4-16,-7-7-3 0,0 0-9 0,0-3-19 0,1-9-26 15,-8 1-31-15,0-3-32 0,1-5-33 0,-7-3-24 16,1 0-22-16,-2-3-24 0,2-5-33 0,-2-3-55 0,1 1-71 16</inkml:trace>
  <inkml:trace contextRef="#ctx0" brushRef="#br0" timeOffset="101042.19">30019 2810 363 0,'-6'0'540'0,"-2"7"-191"0,8-3-124 15,-6 10-73-15,0 1-35 0,-1-1-15 0,1 9-10 0,6 2-12 16,-7 1-18-16,0-1-17 0,-5 1-13 0,5 0-11 16,-6-1-7-16,7-3-7 0,-8-3 1 0,1-2-4 15,1-2-5-15,-2 0-1 0,2-8 0 0,-2 0-1 0,8 2-1 16,-7-9 0-16,-1 0 2 0,8-5-5 0,-6-2-2 0,4 0-4 15,2-8-4-15,0 1 0 0,-1-1 0 0,1-4 3 16,-1-2-1-16,7-2 3 0,0 2 1 0,0-6-1 16,7 6-2-16,-7-4 0 0,13 3 0 0,-7-4 1 0,8 5 5 15,-2-2 1-15,1 1 7 0,7 3 4 0,0 1 5 0,-2 7 9 16,2 0 11-16,0 3 6 0,6 8 2 0,0 5 1 16,0 2 2-16,6 4-6 0,1 4-1 0,-1 3-9 0,8 3-4 15,-1 6-5-15,0 2-1 0,7 0-4 0,-1 0-13 0,1 5-4 16,7-2-15-16,-8 1-30 0,1 0-39 0,-1-3-42 15,7 2-50-15,-7-5-75 0,2 2-142 0,5-7-144 0,-7-1-62 16</inkml:trace>
  <inkml:trace contextRef="#ctx0" brushRef="#br0" timeOffset="116060.27">22148 3341 238 0,'-14'4'534'0,"2"-1"-213"16,-2 4-144-16,-5-3-85 0,-1 4-45 0,0 2-21 0,-5 1-12 16,-1 0 0-16,0 0-1 0,-7 4 7 0,1-4 7 0,-1 4 10 15,1 0 7-15,-2-1 7 0,2 4 6 0,-1-3 4 16,-6 0 1-16,7 3-3 0,-1 0-6 0,1 5-5 0,-8-5-7 16,7 1-12-16,1 2-9 0,-1-3-10 0,1 4-3 0,-7 0-2 15,0 1-3-15,7-2-2 0,-14 2-2 0,7-2-4 16,-1 1-11-16,1-4-13 0,0 5-11 0,1-6-13 15,-2 5-12-15,1-3-8 0,7-1-6 0,-7 1-8 0,6-5-9 16,1 0-10-16,6 5-18 0,-1-9-28 0,1 2-46 0,6-1-77 16,1-3-127-16</inkml:trace>
  <inkml:trace contextRef="#ctx0" brushRef="#br0" timeOffset="116368.59">21020 3249 203 0,'13'0'773'0,"0"0"-121"0,0 0-258 0,6 4-171 0,-5-1-116 16,5 8-68-16,1 4-31 0,6 4-21 0,0 6-13 16,0 1-6-16,1 3 4 0,-2 3 7 0,7 2 4 0,2 3 2 15,5-1 1-15,-1 4 13 0,9 5-5 0,-2-1-1 0,7 7-7 16,7-4-11-16,-1 8-18 0,1 1-29 0,6-5-27 16,0 4-33-16,0-1-45 0,7-6-68 0,-6 3-141 0,5-2-138 15</inkml:trace>
  <inkml:trace contextRef="#ctx0" brushRef="#br0" timeOffset="120831.81">17756 2996 122 0,'12'-4'407'0,"2"-3"-131"16,5-1-108-16,-6 2-70 0,0-2-40 0,1 5-18 0,4-5-12 16,-4 2-4-16,-1-2-6 0,0 1 2 0,0 3-3 0,1-4 3 15,4 5 6-15,-4-4 1 0,-1 3 1 0,-1-3-4 16,2-1-1-16,6 5-6 0,-8-5-7 0,1 4-5 0,1 0-5 15,-8-3-2-15,6 7-1 0,2-7 1 0,-1 7 0 16,0-3 0-16,0-1 0 0,-7 0-1 0,8 4-2 0,-2-4 0 16,2 1 0-16,-1-1-6 0,6 0 0 0,-6 0-2 15,7 2 0-15,-1-2-1 0,1 4-4 0,0-4 4 0,6 4-1 16,-1-4-4-16,1 1 1 0,7-1-5 0,-1 4-4 0,2 0-5 16,5-4-3-16,-1 4-4 0,9 4-4 0,-2-4 4 15,1 0 2-15,-1 4 2 0,7-4 2 0,1 3 7 16,-2 1 5-16,-5-4 4 0,6 0 6 0,0 4 7 0,-6-4 7 15,-1 4 5-15,8-2 4 0,-8-2 4 0,1 4 0 0,6 0 0 16,-13-4 0-16,6 4-3 0,1-4-2 0,-1 3 1 0,2 1-5 16,-2-4 0-16,-6 4-1 0,7 0-4 0,0-1 0 15,-1 4-4-15,1-3 2 0,-1-1-1 0,1 1 2 16,-7 0 0-16,7 0-1 0,-1 3 2 0,-6-3 1 0,1 0 2 16,-1-2-3-16,-1 7-2 0,1-6 0 0,-5 4 2 0,4-3-2 15,-5 0-2-15,0 0 1 0,-7 3 1 0,6-4-2 16,1 4-1-16,-7-3 2 0,0 4 1 0,7-5 0 15,-14 1 2-15,7 0 3 0,0 2 0 0,0-1-2 0,0-2 1 16,1 4 2-16,-9-3 1 0,9 0-1 0,-7 0 1 0,-2 4 0 16,9-5 1-16,-7 1 2 0,0 2-1 0,6-1 1 15,-7-2 0-15,1 1 3 0,6-1-1 0,-7 1-3 0,1 0-2 16,-8 0 0-16,8 3-2 0,-7-4-2 0,7 2-3 16,-7-3 1-16,0 2 0 0,-1 0-3 0,-4 0 1 0,4-1-4 15,1 1 4-15,-6 0-1 0,-1 0-1 0,1-2 0 16,-1 3-2-16,1-2 3 0,0 1-3 0,-1-1 0 0,0 1-1 15,1 0-2-15,0 0 0 0,-1-1-1 0,0 1-3 0,1-1-3 16,-1 1-1-16,1-1 0 0,-7-3-4 0,7 4 2 16,-1 1-8-16,0-5-12 0,-6 3-12 0,8-3-22 0,-8 0-27 15,0 0-48-15,0 0-60 0,0 0-83 0</inkml:trace>
  <inkml:trace contextRef="#ctx0" brushRef="#br0" timeOffset="121149.19">21046 3055 70 0,'0'-3'266'0,"-6"3"-69"0,6 0-61 0,6 3-47 0,-6-3-31 16,0 4-19-16,7-4-8 0,-1 3-2 0,-6 2 3 15,7-3 1-15,-1 2 2 0,-6 0-3 0,6 0-3 0,2-1-5 16,-8 5-3-16,6-2-1 0,-6 2-3 0,6-4-1 0,-6-1 0 15,7-3-1-15,-1 4 5 0,-6 0-2 0,0-4-1 16,7 4-3-16,-7-1 0 0,0 1-4 0,0-4-5 0,0 3 0 16,0-3 1-16,-7 4 3 0,7-1 4 0,-6-3 0 0,-7 4 3 15,7-4-2-15,-8 5 0 0,1-5-4 0,-6 0-3 16,-1 0 0-16,1 0-1 0,-1 0 1 0,1-5-7 16,-7 5 0-16,6-4 0 0,-6 4-2 0,7 0-6 0,-7 0-5 15,6-3-1-15,-7 3-11 0,7 0-13 0,-5 3-12 0,5-3-22 16,0 0-31-16,2 4-50 0,4-4-82 0,-5 5-132 15</inkml:trace>
  <inkml:trace contextRef="#ctx0" brushRef="#br0" timeOffset="122967.22">29224 3542 473 0,'6'-8'317'15,"1"2"-128"-15,-1-2-81 0,1 5-45 0,0-5-30 0,-7 4-24 16,6 1-13-16,-6-1-8 0,0 4 3 0,0-3 4 16,0-1 3-16,0 4 2 0,0-3 1 0,0-1 3 15,-6 0 2-15,6 0 3 0,-7 1 3 0,0-2 5 0,1 5 3 16,6-2 0-16,-13-2 1 0,7 4 0 0,-8 0 0 0,2 0-1 15,-2 4 0-15,1-2 6 0,-7 3 4 0,-6 2 10 16,0 1 10-16,-6-1 6 0,-1 3 12 0,-6-2 8 16,-7-1 5-16,-5 4 1 0,-8 0-4 0,0 4-2 0,-12-1-8 0,-1 2-9 15,-13-2-8-15,1-3-9 0,-7 1-5 0,-1-2-6 16,-6-3 0-16,-6 4 2 0,-1-3 6 0,-5-1-2 16,-1 0-1-16,-6 0-2 0,-1 4-6 0,-6-3-8 0,8-1-11 15,-9 4-2-15,1 1 0 0,-6-3-1 0,7 7-3 0,-7-1-1 16,6-5-3-16,-7 5-4 0,1 3-8 0,6-3-6 15,0 3-9-15,7 0-17 0,0 1-4 0,-1-5-6 16,8 5-8-16,-1-1-6 0,0-3-3 0,1 3 0 0,5-4-8 16,1 1-12-16,-1-1-14 0,8 1-5 0,6 1-1 0,-1-2-6 15,1 1-8-15,13 0-14 0,0-5-17 0,-1 1-63 16,8-3-118-16,6-1-118 0</inkml:trace>
  <inkml:trace contextRef="#ctx0" brushRef="#br0" timeOffset="123690.77">28578 3993 154 0,'8'0'445'0,"-8"-4"-192"16,0 0-132-16,0 4-74 0,-8 0-40 0,2-4-21 0,0 4-6 15,-7 0 1-15,-7-2 6 0,0-3 9 0,1 2 11 0,-7-4 9 16,0-1 6-16,0 1 6 0,-1 3 7 0,1-3 4 16,-6 3 0-16,6-3 2 0,-7 7 5 0,8-3 5 0,-15-1 2 15,8 4 4-15,-7 0 3 0,-7-4 6 0,0 4 3 16,-12 4 4-16,-1-4 3 0,-6 0 0 0,0 4 2 0,-14-1 0 16,-5 4 0-16,0-3-5 0,-15 3-5 0,2 4-2 15,-7-3-7-15,-1 2-7 0,1 1-12 0,-7 4-5 0,-6 1-8 16,6-2-12-16,-12 1-3 0,5-1-10 0,-5 4-18 0,-1-3-23 15,-1 3-16-15,1 1-12 0,8-5-20 0,-9 1-15 16,9 0-4-16,-2-1-5 0,-5-3-11 0,5-4-15 0,-6 4-30 16,1-3-55-16,-1-5-118 0,7-3-153 0</inkml:trace>
  <inkml:trace contextRef="#ctx0" brushRef="#br0" timeOffset="146445.35">24323 3468 572 0,'0'0'408'0,"-6"0"-153"15,6 0-107-15,-6 0-68 0,0 0-41 0,-2 0-19 16,2 0-9-16,-7 0 23 0,0 0-14 0,0 0-6 16,-7 0 0-16,1 0-5 0,-1-2-2 0,0-2-30 0,-6 4 12 15,1-3 5-15,-1-5 2 0,0 4 1 0,-7 0 1 0,7-3 2 16,-7 3-2-16,7 2 1 0,0-3-2 0,-6 2-2 15,5 3-9-15,1-4-10 0,1 4-18 0,-1 0-16 0,6 0-20 16,0 4-17-16,7-4-17 0,-7 3-14 0,14 2-17 16,-7-3-21-16,6 2-24 0,7-1-25 0,0-3-33 0</inkml:trace>
  <inkml:trace contextRef="#ctx0" brushRef="#br0" timeOffset="146635.16">24317 3710 267 0,'6'4'453'0,"-6"0"-166"0,0 0-121 16,-6-4-76-16,0 3-43 0,-8 2-22 0,-5-5-13 15,-1 0-2-15,2 0-3 0,-9 0-2 0,1-5 0 0,0 2-1 16,0-5-2-16,-7 4 0 0,1-3-1 0,5 4-1 0,-5-5-1 16,-1 1-1-16,1 0 1 0,6 3-8 0,0-3-16 0,-7 3-19 15,7 1-28-15,7-5-41 0,-7 5-61 0,6-1-82 16,7 0-110-16</inkml:trace>
  <inkml:trace contextRef="#ctx0" brushRef="#br0" timeOffset="146806.35">23816 3784 480 0,'-7'4'437'0,"0"-4"-178"0,1 3-124 0,0 1-83 15,-2-4-54-15,-4 4-38 0,-1-1-30 0,-7 1-26 16,0-4-26-16,1 0-31 0,0 0-48 0,-1-4-71 0,1 1-109 16</inkml:trace>
  <inkml:trace contextRef="#ctx0" brushRef="#br0" timeOffset="146999.69">23940 4231 653 0,'6'7'662'0,"-6"-3"-255"0,6 0-198 0,-6 0-134 0,-6-1-81 16,6 1-47-16,-6-1-26 0,-8 1-13 0,-5-4-4 0,-1 0-3 16,-6-4-7-16,-6-3-20 0,-1 0-40 0,-6-4-73 15,-1-3-110-15,-5 2-118 0</inkml:trace>
  <inkml:trace contextRef="#ctx0" brushRef="#br0" timeOffset="147159.04">23353 4308 155 0,'13'11'872'0,"0"0"21"0,0-8-307 16,-6 1-334-16,-1 4-250 0,-6-5-175 0,0 1-145 0,-6 0-157 15,-8-1-170-15,1-3-59 0</inkml:trace>
  <inkml:trace contextRef="#ctx0" brushRef="#br0" timeOffset="153815.6">16290 1938 199 0,'6'-4'400'0,"0"0"-148"0,-6 4-109 0,7-3-67 15,-7-1-38-15,0 4-20 0,0 0-9 0,0 0-3 0,0 0-3 16,0-4-1-16,0 4 1 0,-7 0 8 0,7-4 1 16,0 4 3-16,0 0 3 0,0 0 3 0,0 0 1 15,0 0-6-15,0 0-6 0,0 0-2 0,0 0-5 0,0 0-2 16,0 4-2-16,0-4 0 0,7 4 5 0,-7-4 4 0,0 4 4 16,0 3 7-16,6-3 11 0,-6 3 34 0,7 0-7 15,0 4-4-15,-1 0-2 0,0 3 2 0,2-2-9 0,-2 2-32 16,0 1 5-16,7 0 4 0,-6 4 5 0,6-2-8 0,-7 5 4 15,0-3 5-15,8 3 6 0,-8 4 1 0,8-4-4 16,-8 3-1-16,7 4-4 0,0-3-8 0,-6 4-4 0,-1-5-6 16,0 0-1-16,8 4-2 0,-14-3-1 0,6 1-2 15,0-2 0-15,1-2 1 0,-7-3-2 0,7 3 3 0,-7-8-3 16,6 2 0-16,-6-2 2 0,7-3 1 0,-7-2-1 16,0 2-1-16,0-5 2 0,0 0 0 0,0-4 0 0,6 2 0 15,-6-2 7-15,0 1 16 0,0-4 20 0,0 0 19 16,0 0 22-16,0 0 28 0,0 0 21 0,0 0 18 0,0 0 5 15,0-4-7-15,6 1-15 0,-6-5-22 0,0 1-28 16,0-8-32-16,-6 1-25 0,6-5-15 0,0-6-8 0,0-1-3 16,-6 0-4-16,6-3 0 0,-7-1-1 0,1-2 3 15,-1-1-2-15,0 4-7 0,1-4 5 0,0 3 3 0,0 1 0 16,-2 0-1-16,2 0 0 0,0 0 7 0,-1 2-7 0,0 1 0 16,1-3-4-16,-1 7 1 0,1-3 5 0,0 6 0 15,-2 0 3-15,2 2-2 0,6 2-1 0,-6 4-1 0,0 0-1 16,6 4 0-16,0-1-1 0,0 4-1 0,-8 2 3 0,8-2-1 15,0 0-4-15,0 4-1 0,0 0 1 0,0 0-3 16,0 0-4-16,0 0 1 0,0 0 0 0,0 0 0 0,0 0-2 16,0 4 0-16,0-4 5 0,0 4 1 0,0-2 0 15,0 6 4-15,0 3-1 0,8 0 4 0,-8 3-1 0,6 1-2 16,-6 3 0-16,6 1-2 0,-6 4 5 0,6 2-2 0,2-4 3 16,-2 5 1-16,0 3 46 0,1-3-21 0,-1-1-12 15,1 5-3-15,0-4-6 0,-1 3-3 0,0-3-44 16,-6 3 19-16,8-4 12 0,-2 4 3 0,-6-3 3 0,6-4 2 15,0 5-1-15,-6-6 2 0,7 1-2 0,0-3 1 0,-7-1 0 16,6 1 3-16,-6-5-2 0,7 1 2 0,-7-5 2 16,6 2-1-16,-6-5-1 0,6 0-1 0,-6-4 3 0,0 2-3 15,0-2 1-15,0 1 2 0,8-4-1 0,-8 3 0 16,0-3-1-16,0 0 3 0,0 0-1 0,0 0 0 0,0 0 1 16,0 0 0-16,0-3-1 0,0-1-2 0,0-4-1 15,6-2-1-15,-6-1-3 0,0 0-4 0,0-8 1 0,-6 4 2 16,6-6-1-16,0-1 0 0,-8 0 3 0,8-5 2 15,0 2-2-15,-6 0-3 0,0 0 0 0,6-4 1 0,-7 3 2 16,1-1 28-16,-1 2-13 0,-6 2-6 0,7 3-6 16,0-3-1-16,-2 1-4 0,8 4-29 0,-6 3 16 0,0 1 6 15,6 2 7-15,0 1 3 0,-7 5 1 0,7-3 1 0,0 2 2 16,0 4-3-16,0-1-4 0,0 4-2 0,0 0-1 16,0 0-4-16,0 0-1 0,0 4 0 0,7 3 4 0,-7 5 1 15,0-2 3-15,6 5 2 0,0 3 0 0,2 1 3 16,-2 2 2-16,0 5 0 0,0 0-2 0,1-1 0 0,0-2 0 15,-1 2-29-15,1 0-35 0,-1 1-42 0,0 0-43 0,2-1-42 16,4 2-44-16,-6-1-18 0,2-1-17 0,4 0-33 16,1 0-65-16,1 2-137 0,-2-2-82 0</inkml:trace>
  <inkml:trace contextRef="#ctx0" brushRef="#br0" timeOffset="209922.44">8594 14353 87 0,'6'0'205'0,"2"-3"-75"16,-2 3-59-16,-6-5-35 0,6 2-21 0,0-1-13 16,-6 1-5-16,14-2-1 0,-8 3 5 0,7-6 0 0,1 1-1 15,-8-1-2-15,6-3-5 0,2-3-5 0,-1 3-3 0,0-7-7 16,6-1-10-16,1-4-5 0,0-2-1 0,5-4-2 15,1-4 1-15,1-3 8 0,5 0 5 0,1-5 0 0,-1-3-13 16,8-4-25-16,-1 0-46 0</inkml:trace>
  <inkml:trace contextRef="#ctx0" brushRef="#br0" timeOffset="211691.61">11038 9092 61 0,'6'-3'169'0,"-6"3"-57"0,7 0-43 0,-7 0-25 0,6 0-13 0,-6 0-8 16,6 0-2-16,-6 0 4 0,0 3 9 0,0-3 6 16,7 0 1-16,-7-3 0 0,0 3 0 0,7-4-2 0,-7 4-4 15,0-3-2-15,6 3-2 0,-6-4 0 0,6 4 0 16,-6-4-4-16,0 4-3 0,8 0-3 0,-8 0 3 15,0 0-5-15,0 0-5 0,0 0-2 0,0 0-2 0,0 0-3 16,0 0-3-16,0 4 6 0,0 0 4 0,0-4 6 0,0 3 5 16,0-6 14-16,-8 3-1 0,8 0 6 0,-6 0 5 15,-7 0 8-15,0-4 3 0,0 4-7 0,-7-4 6 0,-6 4-3 16,-6-7 2-16,-7 3-4 0,6 1 2 0,-13-1-2 0,1 1-5 16,-7-5-5-16,-1 4-13 0,2-3-5 0,-8 3-9 15,-6-2-5-15,6 1-1 0,-6 1-1 0,7-3 6 16,-7 4 0-16,6-1 3 0,-7 0 5 0,7 0 5 0,2 1 4 15,-2-1-6-15,0 0 2 0,0 0 0 0,1 2-2 0,-1 2-3 16,0-5 2-16,1 2 2 0,-1 3 2 0,0-4-3 16,-6 1 7-16,6 3-1 0,-6-4 0 0,0 0 2 0,-7 4-1 15,7-4-2-15,-6 4-10 0,6-3-5 0,0 3-10 16,-8 0-2-16,8 0-6 0,0 0-4 0,0 0 2 0,0 0-1 16,0 0 8-16,7 0-3 0,-8 3 5 0,8-3 1 15,-8 0-1-15,7 0-2 0,0 0-2 0,2 0 1 0,-2 0-3 16,7 0 1-16,-1-3-1 0,2 3 1 0,-2 0-2 0,7-4-3 15,7 4 0-15,-7-3 1 0,14 3-1 0,-7-4-8 16,7 4-26-16,-1-3-42 0,7-1-45 0,6 0-54 0,-5 0-68 16,5-3-94-16,0 0-142 0,14-1-116 0</inkml:trace>
  <inkml:trace contextRef="#ctx0" brushRef="#br0" timeOffset="-212175.23">11207 15320 7 0,'0'5'53'0,"0"-3"-13"0,-6-2-8 0,6 5-8 0,-7-5-1 16,1 0 1-16,6 2 5 0,-7-2 5 0,0 0 6 0,1 0 5 15,0 4 2-15,-2-4 3 0,2 0 1 0,0 4-3 16,6-4-1-16,-6 0-2 0,-1 4-22 0,0-4 5 16,1 0 1-16,-1 0 0 0,7 0 0 0,-6 0-6 0,6 0 20 15,-6 0-13-15,6 0-7 0,0 4-2 0,-8-4 0 0,8 0 3 16,0 0 5-16,0 0 5 0,0 0 8 0,0 0 5 16,0 0 1-16,0 0-1 0,0 0-3 0,0 0-7 15,0 0-6-15,0 0-8 0,0 0-7 0,0 0-7 0,0 0-4 16,0 0-2-16,0 0-3 0,0 0-1 0,0 0 1 0,0 0-2 15,0 0-2-15,0 0 2 0,0 0 2 0,0 0-1 16,0 0-1-16,0 0 3 0,0 0 3 0,0 0-5 0,0 0 0 16,0 0 3-16,0 0 0 0,0 0-3 0,0 0 0 0,0 0 1 15,0 0 1-15,0 0 0 0,0 0-1 0,0 0 0 16,0 0 0-16,0 0 1 0,0 0 0 0,0 0-1 0,0 0 0 16,0 4 1-16,0-4 1 0,0 0 1 0,0 0 6 15,-6 0 8-15,6-4 6 0,-6 4 11 0,-1 0 12 0,0 0 12 16,-5-4 8-16,-1 4-6 0,-1-4 12 0,-5 4 4 0,-7-4 1 15,0 0-1-15,0 2 1 0,-13-3 14 0,-1 3-6 16,-5-3-1-16,-1 1-4 0,-13 1-3 0,2-1-8 16,-16-3-11-16,2 0-8 0,-8-1-9 0,-6 0-7 0,2 2-10 15,-9-5-8-15,7 3-5 0,-6-3-7 0,6 1-1 0,0-2-3 16,-6 2 2-16,13 3-2 0,-6-5 3 0,-1 4-1 16,7-1-3-16,-7 0-2 0,7 1-8 0,0 2 2 0,-1-2 2 15,8 5 1-15,-1-5 1 0,0 1-1 0,7 3 6 16,0 1-6-16,-1-1-17 0,1 1-19 0,7-1-21 0,-7 0-19 15,13 0-23-15,0 1-19 0,-1 3-7 0,8-4-1 16,-1 4 1-16,7-3 3 0,-7 3 4 0,14 0 7 0,-7 3 1 16,6-3-10-16,7 0-22 0,0 0-37 0,7 0-68 15,-1 0-103-15</inkml:trace>
  <inkml:trace contextRef="#ctx0" brushRef="#br0" timeOffset="-206397.35">10027 15540 12 0,'8'0'103'0,"-2"0"2"0,-6 4 1 0,0-4-9 16,6 0-12-16,-6 0-12 0,0 0-15 0,0 0-12 15,0 4-9-15,0-4-3 0,0 0-1 0,0 0-2 0,0 0 7 16,-6 0 5-16,6 0 3 0,0 0 4 0,0 0 0 15,0 0 1-15,-6 0-1 0,6 0-1 0,0 0-1 16,0 0-2-16,-8 0 0 0,8 0-1 0,0 0-5 0,0 0-5 16,-6 3-5-16,6-3 0 0,0 0 0 0,-6 4 0 0,-1-4 5 15,-6 0 2-15,0 3 0 0,0 1-2 0,-6 3-6 16,-1-2 0-16,0-2-2 0,-13 0 0 0,8 5-3 16,-8-5 3-16,-6 1-3 0,0 0-7 0,0 0 0 0,-1-2-1 0,-5-2-2 15,-1 6-3-15,1-4 8 0,-1 2 8 0,1-4 3 16,-8 3 3-16,-5-3 9 0,5 5 4 0,-4-2-1 15,-9-3-6-15,7 4-9 0,-6 0-4 0,6 0-11 0,-6-4-8 16,6 2-4-16,1-2 10 0,-1 0-6 0,8 0-4 0,-8 0 2 16,6-2 0-16,1 2 1 0,1-4-13 0,5 0 5 15,0 0 6-15,0-4-2 0,8 5 1 0,-1-3 0 0,-1 0 1 16,7 0 2-16,1 2 1 0,-1 0 4 0,1-3 2 16,6 3 2-16,-7 1 3 0,7 0-1 0,-7-2 2 0,1 2-2 15,6-1-2-15,-7 4-1 0,1-7-4 0,-1 7 4 0,1-7-5 16,-1 3-5-16,1 0-2 0,-1 1-1 0,7-1 0 15,-7-3-7-15,1 2 3 0,-1 3 1 0,7-2 2 16,0 0-3-16,0 0 2 0,6 4 1 0,-6-3-1 0,7-1 0 16,5 4 2-16,-5-4 0 0,6 4-1 0,6-4 0 0,-5 4 1 15,5 0-2-15,0 0-2 0,7 0 1 0,-6 0 3 16,6 0 2-16,0 0 1 0,0 0 8 0,0 4 1 0,6 0 1 16,-6 0-2-16,7 7 7 0,0 0 3 0,-1 7 6 15,0 4 9-15,8 7 6 0,-8 4 7 0,7 8-9 0,1 2-1 16,-2 8-8-16,1 5-9 0,-6-1-9 0,6 3-11 15,0 8-1-15,0-3-1 0,-1 2-3 0,2-2-1 16,-1-1-2-16,0-3 6 0,-6-1-2 0,5-7-6 0,-5 0-8 16,0-3-11-16,-1-4-18 0,0-4-23 0,1 2-25 0,0-6-33 15,-7-4-24-15,6 1-25 0,-6 1-16 0,0-9-16 0,7 1-21 16,-7-1-33-16,0-2-61 0,0-9-89 0,0 5-95 0</inkml:trace>
  <inkml:trace contextRef="#ctx0" brushRef="#br0" timeOffset="-205574.73">9656 15426 292 0,'-6'15'392'0,"6"-1"-150"0,-7 1-106 15,7 5-64-15,-7-3-33 0,7 5-17 0,-6-3-2 0,6 7 3 16,0-1 8-16,0 1 10 0,6 3 11 0,1 0 7 16,0 0 1-16,5 0 1 0,8 5 1 0,-7-1 2 0,7 4 1 15,-8-5 6-15,8 9 3 0,0-5 2 0,-7 5 3 0,7-2 2 16,6 5-5-16,-7-3-12 0,1 2-7 0,0 3-10 15,-1-7-13-15,0 1-14 0,8 2-7 0,-8-6-1 0,0 1-4 16,1-1 3-16,-7-4 3 0,7-2 5 0,-8-1 3 16,2-4-1-16,-1 2 2 0,-7-1-3 0,0-9-6 0,-6 5-6 15,8-3-8-15,-8-1 1 0,-8-3-2 0,8 3-1 0,-6-3-3 16,0 3 2-16,-1-4 5 0,1 2-6 0,-8-5 0 16,8 3-3-16,-6-3 0 0,-2 0-3 0,1 0 1 0,-7-4 0 15,8 4 4-15,-8-3 4 0,-6-2 8 0,0 3 3 16,-7-3 2-16,1-2 2 0,-7 0 0 0,-7-1 0 0,1-3-4 15,-8-3-2-15,1-1-1 0,-13-3 0 0,0 0-4 0,-7-1-3 16,-6-3-2-16,0 0-2 0,-7 0-3 0,-6 1-1 0,6-2 1 16,-6 1-3-16,0 1-1 0,-1-1 5 0,1-1 5 15,0-2 1-15,0 3 1 0,0 0 4 0,-1 3-1 0,1-3 0 16,0 4-1-16,0 0-2 0,6 3-1 0,0-3-3 16,7 0 2-16,0 2-5 0,0-1-2 0,6 2-5 0,0 0-2 15,7 1-9-15,7-5-5 0,-1 4-18 0,0 2-14 0,7-3-18 16,0 2-18-16,6-1-17 0,7 1-17 0,0-2-8 15,0 2-11-15,13-1-6 0,-1-3-12 0,2 4-18 16,12 3-37-16,-6-8-62 0,11 4-90 0</inkml:trace>
  <inkml:trace contextRef="#ctx0" brushRef="#br0" timeOffset="-203691.38">8125 15881 586 0,'7'3'658'0,"5"-3"-207"0,-6 4-188 0,8-1-135 15,-1 1-83-15,-6 0-52 0,6 3-20 0,-7-2-6 16,7 4 4-16,0-1 16 0,1 7 18 0,-2 3 19 0,1 1 19 16,7 6 20-16,0 4 26 0,-1 5 17 0,7 2 12 0,-6 1 10 15,6 3 11-15,0 4-4 0,-7 4-4 0,1-4-11 16,-7 0-12-16,0-3-14 0,0-5-24 0,-7 0-19 15,1-6-22-15,-7-1-13 0,7-3-7 0,-14-1-14 0,7-7-6 16,-7 1-2-16,1-4 0 0,-7-5 4 0,0 2-3 0,0-9 4 16,-7 1 6-16,1-8 1 0,-7 1-1 0,0-1-3 15,0-6-3-15,-7-2-4 0,1-3-3 0,5-3-3 16,-5-4 1-16,-1-1-7 0,7-2-1 0,-6-4 2 0,5-1-1 16,1 1-18-16,7-8 5 0,-7 5 6 0,6-9-2 0,8 1-3 15,-2 0-3-15,8-3 17 0,-1-3-8 0,1 3 1 16,6 2 3-16,6-3 6 0,-6 8 7 0,13-5 4 0,-7 9 6 15,8-2-1-15,-2 5 8 0,2 4-5 0,5 3 1 16,1 0 11-16,0 4 8 0,-1 4 15 0,1-2 6 0,-2 1 14 16,9 9 6-16,-1-2-4 0,0 4 1 0,0 4-8 15,1 0 2-15,5 4-4 0,-6 4 0 0,7-2 4 0,-1 9 5 16,1 1 4-16,-1 1-5 0,-6 9 3 0,7 0 0 0,-7 3-8 16,0 0-9-16,-7 8-7 0,1-1-11 0,-7 1-2 15,0 3-7-15,-6-3 3 0,-1 4-1 0,-6-5 2 0,-6 1 8 16,-1-4 4-16,1-1 6 0,-14-3 2 0,8 0-2 15,-15 2 2-15,7-6-5 0,-12-3-8 0,6 0-7 0,0-7-6 16,-1 3 1-16,-5-7-4 0,6 0-4 0,-7 1 0 0,8-5-1 16,-1-4-2-16,-7 1 0 0,13-4-2 0,-6 0-4 15,6 0-12-15,14-4 1 0,-7 4-4 0,0-3-4 0,6 3-4 16,7-7-4-16,-6 2-2 0,12-2-23 0,-6-4-10 16,7 0-13-16,6-3-11 0,0-5-5 0,7 4-1 0,6-3 15 15,-7 0 8-15,13 0 15 0,-5 4 18 0,5-3 11 16,-6 3 14-16,7 3 12 0,-1 0 12 0,1 4 9 0,-7 4 9 15,7-1 8-15,-7 4 1 0,0 0-1 0,0 4-1 16,-6-1-6-16,5 1-8 0,-5 4-13 0,-6-2 0 0,5 5 1 16,-6 1-1-16,0-2 4 0,0 9 6 0,-6-4 9 0,5 3 1 15,-12 4 8-15,7 0-12 0,-7 3 6 0,0 1-1 16,-7 0 2-16,7-1-1 0,-12 1-9 0,5-1 7 0,0 1-4 16,-5 0-7-16,-2-3 0 0,-5 2-2 0,-1-4-1 0,0-2 0 15,1-1-4-15,-1 0-4 0,-6-3-13 0,7-1-10 16,-7-2-16-16,0-2-18 0,6-2-29 0,-6-1-35 0,7-3-43 15,-1-4-47-15,1 0-40 0,-1 0-38 0,0-4-30 16,8 1-24-16,-2-5-36 0,8 2-61 0,-7-2-109 0,13-4-66 16</inkml:trace>
  <inkml:trace contextRef="#ctx0" brushRef="#br0" timeOffset="-203256.46">8985 15899 327 0,'13'7'720'0,"0"1"-185"0,0 3-199 0,0 4-139 0,0 2-90 15,1 6-49-15,-8-1-24 0,7 3-3 0,-7 4 4 16,7-3 7-16,-6 4 10 0,5-1 13 0,-4 4 8 16,4 1 2-16,-5-5-4 0,0 3-4 0,5 1-1 0,1-4-5 15,-6 1-3-15,0-4-2 0,5 3-23 0,-4-4 8 0,-2-3-3 16,0 1-3-16,1-1-2 0,-1-5-9 0,1 2 17 15,-1-4-13-15,1-5-8 0,-1 5-1 0,0-8 5 0,2 1 0 16,-2 3 3-16,7 0-2 0,-6-8 1 0,5 5-7 16,-5-8-7-16,6 0-4 0,0 0-9 0,7-3-13 0,-8 3-19 15,2-5-18-15,5-2-23 0,-5 0-31 0,4-1-31 0,-4 1-25 16,-8-4-29-16,7 0-33 0,-6 0-26 0,0-3-21 16,-1-1-39-16,-6-3-60 0,6-4-100 0,0-4-93 15</inkml:trace>
  <inkml:trace contextRef="#ctx0" brushRef="#br0" timeOffset="-202969.54">9506 15995 592 0,'0'17'555'0,"6"2"-184"0,2 6-137 0,-2 1-100 0,0 4-61 16,-6-1-30-16,0 4-15 0,0 1-4 0,0-2-4 0,0-3 1 15,0 4 0-15,0-4-4 0,0-2-22 0,7 2 2 16,-7-8 2-16,0 4-2 0,0-2 0 0,6 0-1 0,-6-6 18 16,7 2-5-16,-7-5-7 0,7 1-9 0,-7-5-20 15,0 2-26-15,6-5-26 0,-6-3-35 0,-6 0-27 0,6-1-28 16,-7-3-28-16,7-3-26 0,-7 3-45 0,-6-8-66 15,7 4-80-15</inkml:trace>
  <inkml:trace contextRef="#ctx0" brushRef="#br0" timeOffset="-202675.68">9650 16116 600 0,'20'0'620'16,"-8"3"-205"-16,1 1-157 0,-6-4-119 0,0 3-76 0,-7 1-40 16,0-1-17-16,-7 5-3 0,0-1 4 0,1-3 11 15,-7 6 11-15,-1-2 9 0,2 3 2 0,-2-1-5 0,2-2-7 16,-1 4-5-16,6-5-2 0,-6 3-9 0,7 2-5 16,-8-5-1-16,8 4 0 0,0 0 5 0,6-4-1 0,-7 4 2 15,14-3 6-15,-1 3 1 0,0 0 2 0,8 1-4 16,-2-2-2-16,8 0-1 0,6 2-3 0,1-1-1 0,-2 0 1 15,1 0-1-15,7-1 1 0,-1 2-1 0,1-1-9 0,0 0-12 16,6-4-24-16,-13 4-32 0,7-7-38 0,-1 3-43 16,1-4-47-16,-7 1-57 0,6 1-88 0,-5-5-139 0,-1 2-108 15</inkml:trace>
  <inkml:trace contextRef="#ctx0" brushRef="#br0" timeOffset="-201560.01">11480 15741 186 0,'-26'-3'762'16,"-6"-1"-152"-16,-1 4-219 0,-6-4-157 0,1 1-111 16,-8 3-57-16,-7-3-32 0,2-1-18 0,-8 4-4 0,-6-8-7 15,-1 8-1-15,1-7-4 0,0 3 0 0,0 1-5 0,0-1-8 16,6 4-8-16,0-4-16 0,1 4-13 0,13-3-20 15,-1 3-16-15,7 0-12 0,6 0-8 0,7 3-3 0,0-3-5 16,13 4-4-16,0 0-10 0,6-4-26 0,7 3-46 0,13-3-81 16,1 4-120-16</inkml:trace>
  <inkml:trace contextRef="#ctx0" brushRef="#br0" timeOffset="-201314.17">11409 15961 38 0,'-20'5'671'0,"-6"-5"-165"16,0 3-202-16,1-3-137 0,-8 0-80 0,-7 3-40 0,2-3-26 15,-9-3-10-15,2 3-7 0,-1 0-4 0,1-3-11 16,-7 3-10-16,7-5-13 0,5 5-13 0,-5-4-18 0,6 4-18 15,6-3-9-15,1 3-11 0,6 0-9 0,6 0-13 16,0 0-9-16,7 0-15 0,7 0-29 0,6 0-41 0,0 0-71 16</inkml:trace>
  <inkml:trace contextRef="#ctx0" brushRef="#br0" timeOffset="-201095.25">11435 16155 50 0,'-20'-3'474'0,"-6"-1"-152"0,0 1-127 0,-6-5-93 0,5 4-48 16,-5-3-26-16,-7 0-15 0,7 0-5 0,-7-1-4 0,6-3-3 16,1 8 0-16,-2-5-1 0,2 4 2 0,-1 1-2 15,1-4-3-15,5 7-3 0,2-4-8 0,5 4-13 0,0 0-17 16,2 0-22-16,10 4-33 0,-4-4-42 0,5 0-59 15,7 0-76-15</inkml:trace>
  <inkml:trace contextRef="#ctx0" brushRef="#br0" timeOffset="-200874.43">11435 16329 592 0,'-13'0'548'0,"0"0"-211"0,0 0-143 0,-6 0-92 0,-8-5-50 16,8 5-29-16,-8-4-9 0,-5 1-1 0,6-2-8 15,0 3-5-15,-6-2-5 0,-2 0-8 0,9-3-16 16,-1 3-19-16,-7 0-18 0,14 0-22 0,-8 2-12 0,8 2-12 16,6-5-12-16,0 5-21 0,6 0-25 0,1 0-41 0,6 0-72 15,0 0-102-15</inkml:trace>
  <inkml:trace contextRef="#ctx0" brushRef="#br0" timeOffset="-200643.67">11304 16404 379 0,'-12'0'477'0,"-1"-2"-157"0,-7-3-127 16,0 2-76-16,-6-1-44 0,-6 1-27 0,-1-5-16 0,-6 4-6 15,0-3-3-15,-7 0-5 0,1 0-4 0,-1-1-3 0,1 1-2 16,-1-3 0-16,1 5-2 0,-1-2-5 0,7 2-3 16,0 3-3-16,7 2-9 0,-2 0-10 0,15 0-10 0,-1 0-7 15,0 2-14-15,8-2-15 0,5 5-12 0,1 2-22 16,6-2-30-16,6 1-33 0,7-2-39 0,1 3-46 0,5 1-49 16</inkml:trace>
  <inkml:trace contextRef="#ctx0" brushRef="#br0" timeOffset="-200458.31">11220 16533 252 0,'13'4'425'16,"-7"-4"-105"-16,-6 3-98 0,0-3-76 0,0 0-53 15,-6-3-30-15,-7-1-18 0,0 4-7 0,-6-8-1 0,-1 6-1 16,-6-3 1-16,-7-2-4 0,1 0-6 0,-1-4-5 0,-6 4-4 16,0-5-5-16,0 5-3 0,0-4-4 0,-1 4-2 15,1-1-11-15,1 0 2 0,-1 2-4 0,5-2-12 0,-4 1-17 16,5 3-18-16,7-2-17 0,0 1-31 0,-1 2-33 15,8-1-42-15,0 4-56 0,12-3-76 0,-5-1-109 0</inkml:trace>
  <inkml:trace contextRef="#ctx0" brushRef="#br0" timeOffset="-195969.51">12139 15775 82 0,'6'-8'321'0,"-6"4"-81"16,7-3-71-16,-7 0-56 0,7-4-37 0,-7 3-27 15,0 2-15-15,6-2-8 0,-6-3-1 0,0 4 2 0,0-1 8 16,0 1 4-16,6-4 4 0,-6 4-1 0,0-1-2 0,0 1-1 16,0 4-5-16,0-4-1 0,7 3-2 0,-7-4 3 15,0 5 2-15,0-5 0 0,0 4 2 0,0 2-1 16,-7-4-1-16,7 6-2 0,0-2-2 0,0-2-1 0,7 4 1 16,-7-4 4-16,0 4-1 0,0-4-1 0,-7 4 0 0,7 0-1 15,0 0-3-15,0 0-4 0,-6 0-7 0,6 4 1 16,-6 0 5-16,6 0 2 0,-7 4-3 0,0-2-4 0,1 5 12 15,-8 8-2-15,8-1-3 0,0 7 0 0,-1 1 1 16,1 3-1-16,-1 1-8 0,0 3-6 0,7 4-7 0,-6-5-1 16,0 5-6-16,6 0 0 0,-6-1-1 0,6 1 2 0,-8 0 4 15,8-1-2-15,-6-3 2 0,6-1-1 0,-6 2-1 16,6-5-3-16,-7 0-6 0,7-2-4 0,-7-6 3 0,7 1-2 16,-6-3-9-16,6-4-15 0,0-1-16 0,-7-3-20 0,7 0-29 15,0-3-26-15,0-2-15 0,-6-2-11 0,6 0-14 16,-6-1-26-16,6-3-39 0,0 0-57 0,0-3-106 15</inkml:trace>
  <inkml:trace contextRef="#ctx0" brushRef="#br0" timeOffset="-195348.98">11683 16002 517 0,'6'0'439'15,"-6"-4"-170"-15,6 4-125 0,-6 0-78 0,8 4-40 0,-8-4-22 16,0 0-12-16,0 3 1 0,-8 1 6 0,8-1 9 0,0 1 11 16,0 4 5-16,0-1 9 0,0 3 7 0,0 5 3 15,0 1 2-15,0 2-2 0,0 4 0 0,8-1-4 16,-8 6-1-16,6-6-4 0,-6 6-2 0,6-2-3 0,1 4 0 15,6-4 2-15,-6 0-2 0,5 2 0 0,-6-5 3 0,8 4 1 16,-1-5 7-16,-6 2-4 0,6-5 4 0,-7 0-3 16,7 1-4-16,-6-9-7 0,12 5-8 0,-12-1 1 0,6-2-8 15,0-1-4-15,-7 0-3 0,7-1-1 0,1-2-3 16,-8-1 0-16,7 0 7 0,-7-3 5 0,7 3 3 0,-6-2 4 16,6-2-2-16,-6-3 2 0,5 3 0 0,-5-3 1 15,0-3 1-15,5 3 5 0,1-3 6 0,-6-2 0 0,6-2-5 16,1 0-3-16,-2-4-3 0,1 0-7 0,0-3-4 0,0-1-5 15,1-4-1-15,-2 5-2 0,8-4-2 0,-7-1-2 16,7 1-2-16,-1-4 2 0,-6 3-3 0,0 1 2 0,7 0-1 16,-8 0-2-16,8 3 5 0,-7 0 1 0,7 1 1 15,-7 2 5-15,0 1 1 0,-1 0 1 0,-4 4-2 0,4 4 0 16,-5-1 1-16,-1-4-28 0,-6 8 8 0,7-3 6 16,0 3 2-16,-7 0 3 0,0-4-1 0,6 4 22 0,-12 0-9 15,6 0-3-15,0 0-6 0,0-3-1 0,0 6-2 16,0-3-2-16,0 0 3 0,0 0-4 0,0 0 3 0,0 0-1 15,-7-3 3-15,7 6-4 0,-7-3-2 0,7 0 5 0,-6 0-2 16,-1-3-1-16,1-1-2 0,-8 4 14 0,8-3-4 16,-6-6-2-16,-8 3-1 0,0-2 5 0,1-3-3 0,-1-1-10 15,-6 2 5-15,-7-5 2 0,1 4 2 0,-7-3-3 16,0-1 3-16,-1 1 0 0,1-1-1 0,-6 5-4 0,-1-5 1 16,7 4-1-16,-7-1-8 0,8 1-12 0,-9 4-23 15,15 0-35-15,-7 3-30 0,7-4-34 0,5 5-33 0,1-1-32 16,0 4-42-16,13-3-57 0,-7 3-115 0,14 0-123 0</inkml:trace>
  <inkml:trace contextRef="#ctx0" brushRef="#br0" timeOffset="-194532.64">13136 15599 645 0,'6'-8'541'0,"-6"5"-189"0,0-5-145 0,7 5-95 0,-14 0-55 16,7-2-31-16,-6-2-14 0,0 3-8 0,-8 1-2 15,8-4 0-15,-8 3-2 0,2 4 1 0,-1-4 0 0,-7 4-2 16,14 4 1-16,-8 0 0 0,2 3 3 0,-2 0-2 15,1 5 3-15,1 2 9 0,-2 1 8 0,8 2 6 0,-8 3 8 16,8 1 7-16,0 1 4 0,-1 4-5 0,1-1-4 0,6 2-2 16,0-2 0-16,0 0 2 0,6 1 3 0,1-4 3 15,-1 3 7-15,8-3 9 0,-2 0 6 0,8-3 3 16,-7 3-1-16,7-4 6 0,-2 0-1 0,9-3-4 0,-7-1-3 16,0 1-6-16,6-3-2 0,-7-5-5 0,7 3-1 0,-6-1-1 15,6-6-2-15,-7 4-8 0,1-3-7 0,6-1-3 16,-7-3-13-16,-6-3-11 0,6-1-7 0,1 0-7 0,-7-2-7 15,7-3-16-15,-7-1-15 0,0 3-20 0,0-9-20 16,0 5-23-16,0-3-12 0,-7-1-12 0,8 1-5 0,-8-5-4 16,0 4-12-16,-6-2-4 0,8 2-14 0,-2-4-10 0,-6 1-13 15,0 4-22-15,0-5-20 0,0 1-38 0,0 0-63 16,0 3-86-16</inkml:trace>
  <inkml:trace contextRef="#ctx0" brushRef="#br0" timeOffset="-194239.7">13644 15770 481 0,'19'8'589'0,"1"0"-189"16,7-1-147-16,-15 4-100 0,8-4-67 0,-1 4-39 0,-5 0-16 15,-2 1-5-15,2-2 6 0,-8 1 10 0,0 0 10 16,-6 0 8-16,0 0 9 0,0 1 4 0,0-3-2 16,-6-1-5-16,6 4-7 0,-14-5-2 0,8 0-8 0,-6 5-8 15,5-6-7-15,-13-2-4 0,7 3-2 0,0 1-8 0,-7-4-3 16,1-1-3-16,6-3-1 0,-6 0 2 0,5 0-3 15,2 0 1-15,-8-3-6 0,7 3 1 0,7-4-1 0,-8 0-3 16,8 0-1-16,0 1 3 0,-2-1 1 0,2 0-3 16,0-2-1-16,6-3 0 0,-7 3-1 0,7-2-3 0,0-3 3 15,0 4-1-15,0-4-8 0,7 0-27 0,-1-4-6 0,0 4-13 16,2 0-26-16,4-4-26 0,2 5-18 0,-8-5 1 16,7 0-20-16,7 4-14 0,-8 1-5 0,8-5-7 15,-7 3-8-15,7 2-21 0,0-5-40 0,-8 4-65 0,14 4-104 16</inkml:trace>
  <inkml:trace contextRef="#ctx0" brushRef="#br0" timeOffset="-193651.25">14067 15884 408 0,'7'7'590'0,"0"1"-200"0,-1 4-154 15,8-3-102-15,-8 7-62 0,0-1-34 0,7 0-18 16,-6-1-7-16,-1 4-6 0,7-4-6 0,-7 1 1 0,2-4 0 16,-2 4 0-16,0-4 4 0,-6 0 5 0,7 1 5 15,0-2 1-15,-1-3 6 0,0 5 1 0,-6-5-4 0,7-4-3 16,-7 4-3-16,0-3-1 0,0 0-4 0,6-4 1 0,-6 0 2 16,0 0 1-16,0 0-2 0,0 0-2 0,-6 0-4 15,6-4-6-15,0-3-1 0,0 3-2 0,0-6-3 16,-7-2 4-16,7 1-7 0,0-4 4 0,0 1 3 0,0-1 1 15,0-3 1-15,0-1 0 0,0 2 8 0,0-6-3 0,7 5-2 16,-7 0-1-16,6 2 2 0,-6 2 7 0,7-1 8 16,0 5 9-16,-7 3 14 0,6-1 13 0,-6 4 12 0,0 1 5 15,6-1 5-15,-6 4-2 0,7 0-11 0,-7 0-13 16,7 4-11-16,-1-1-9 0,0 5-11 0,1-1-2 0,0 0-3 16,6 0 2-16,-7 5 2 0,8-1 0 0,-2 0-5 0,1 4 0 15,0-1 2-15,0 1 1 0,1-1 2 0,-2-2-4 16,-6 2 4-16,8-3 0 0,-1 0-3 0,-7-1-2 0,8-2-3 15,-8-1-3-15,0-2-3 0,0-2-5 0,-6-3-4 16,8 4 2-16,-2-4-5 0,0-4-5 0,-6 1-9 0,7-2-10 16,-7 2 1-16,7-5-17 0,-1 1-4 0,1-4-2 15,-1 0 4-15,0-3 8 0,2 3-3 0,-2-4 18 0,6 5 11 16,-4-2 6-16,-2-2 4 0,7 6 3 0,-7-4 2 0,1 3-2 16,6 1-3-16,-7 0 3 0,0 1 3 0,8 3-2 15,-8 1 2-15,1-1 2 0,6 4 4 0,-6 4 0 16,5-1-3-16,-5 1 4 0,6 3 0 0,0 4-2 0,0 1-5 15,0-2 1-15,0 5 1 0,6 3 1 0,-5 4-1 0,-1-3-1 16,0 3 2-16,0-1-3 0,0-2 0 0,0 4-1 16,0-6-4-16,0 5-2 0,-7 0-21 0,1-4-24 0,-1 1-34 15,1-1-37-15,0-3-42 0,-1 4-43 0,0-9-44 16,-6 5-67-16,0-8-100 0,8 0-117 0</inkml:trace>
  <inkml:trace contextRef="#ctx0" brushRef="#br0" timeOffset="-193005.68">15013 16002 29 0,'6'3'804'0,"13"-3"-42"0,-5 4-251 15,-2-4-190-15,2 3-146 0,-2 1-89 0,-5 0-48 0,0 0-22 16,-1-1-9-16,1-3-13 0,-1 4 3 0,-6-4 3 15,6 0 4-15,-6 0 14 0,8 3-7 0,-2-3-4 16,-6 4-1-16,6-4-2 0,0 3-5 0,-6-3-14 0,7 0 8 16,-7 0 5-16,0 0 1 0,0 0-2 0,0 0 1 0,0-3-4 15,0 3-5-15,0 0-5 0,0-4-4 0,7 1 0 16,-7 3 11-16,0-7-4 0,0-1 3 0,0 1-2 16,6 0 5-16,-6 0 4 0,7-5-10 0,-7 1 6 0,6 5 2 15,-6-3 8-15,7-1-3 0,0 3 1 0,-1-1 25 0,0 4-7 16,0-4-4-16,2 6-1 0,-2-2 2 0,0 1 1 15,1 3-22-15,6 0 10 0,-6 0 7 0,-1 0 2 0,7 0 0 16,0 7-2-16,-7-5-1 0,8 3 0 0,-1 2-3 16,-1 1 0-16,2-1 2 0,6 0 0 0,-8 0-1 0,1 4 3 15,7-3 2-15,-8 3 5 0,2-4-3 0,-1 4-2 0,0 0 0 16,6-4 0-16,-5 4-4 0,-2-4-4 0,2 4-1 16,-1 1 5-16,0-5-4 0,0 5-5 0,-7-2-1 0,8-3-1 15,-8 5 4-15,7-5-9 0,-6 0 4 0,-1 0 3 16,0-3-5-16,1 3 0 0,-1 0-3 0,1-2 2 15,0-3-1-15,-7 2 4 0,6-4 2 0,-6 0 2 0,0 4 0 16,0-4 1-16,6 0-1 0,-6-4-2 0,0 4 0 0,7-4 0 16,-7 4-3-16,0-2-1 0,7-6 0 0,-7 4 1 0,0-3 2 15,6 3-3-15,-6-3 2 0,6 0 2 0,-6-4 0 16,7 3 1-16,-7-3-3 0,7 5 4 0,-1-6-2 16,-6 1 0-16,7 3-3 0,-1-3-1 0,-6 4 3 0,6 0-6 15,2 0 2-15,-8 3 2 0,6-4 0 0,-6 5 1 0,6-1 2 16,-6 1 1-16,0 3 2 0,6-4-1 0,-6 4-1 15,0 0 0-15,7 4 0 0,0-4 2 0,-1 3-3 16,1 1-2-16,-1 3 2 0,1-3-1 0,6 3-2 0,-7 0-1 16,8 0 0-16,-8 1 0 0,7 4-1 0,0-1-8 0,-6-1-15 15,5 5-18-15,2 0-19 0,-2-1-30 0,2-3-32 16,-1 4-20-16,-1-5-19 0,2 2-17 0,-8-1-16 0,8 0-11 16,-2 1-19-16,-5-6-32 0,6 2-55 0,-6-5-83 15</inkml:trace>
  <inkml:trace contextRef="#ctx0" brushRef="#br0" timeOffset="-192780.2">16153 16072 49 0,'13'6'827'16,"6"-2"-37"-16,1 4-261 0,6-5-204 0,-7 8-158 0,-5-3-103 15,5-1-51-15,-6 4-29 0,-7 0-13 0,7-4-2 0,1 5 8 16,-8-2-1-16,8 1-8 0,-2-1-15 0,-6 2-18 16,8-4-29-16,-8-1-27 0,1 0-20 0,-1-4-22 15,0 2-21-15,2-5-23 0,-8 4-41 0,0-4-62 0,6 0-104 16,-6 0-99-16</inkml:trace>
  <inkml:trace contextRef="#ctx0" brushRef="#br0" timeOffset="-192485.32">16440 15540 686 0,'6'0'654'0,"7"0"-228"0,-7 4-169 15,8 0-112-15,-2-1-72 0,-4 4-38 0,4 1-17 0,-6 3-9 16,8 0-4-16,-1 0-3 0,-1 3 4 0,2 5-1 0,-2-1 2 15,2 4 0-15,5 0 10 0,1 0 10 0,0 3 3 16,-1 4 3-16,1-2 0 0,6-2-1 0,-7 1-8 16,7 0-11-16,-6-1-6 0,0 1-3 0,5-4-2 0,-5 0-3 15,-8 0-4-15,8-4 0 0,-6 4-13 0,-2-8-20 0,1 5-26 16,-6-5-27-16,6-2-30 0,-13-5-27 0,6 0-15 16,2-3-9-16,-8 0 0 0,6-4 1 0,-6 0 1 0,0-4-2 15,6 0-3-15,-6 1-5 0,0-5-9 0,7-3-1 16,-7 4 6-16</inkml:trace>
  <inkml:trace contextRef="#ctx0" brushRef="#br0" timeOffset="-192347.74">16980 15951 98 0,'-6'-15'233'0,"6"-1"3"0,-7 7-26 0,1-7-33 0,0 5-34 16,-2 1-33-16,2 2-26 0,0-3-15 0,-8 4 0 15,1 0 1-15,-6-1 0 0,6 1 1 0,-13 3-5 0,6-3-8 0,-5 3-14 16,-9 1-10-16,9-1-12 0,-15 0-9 0,8 1-7 16,-7-4-2-16,0 3-1 0,-1 0-4 0,1 0-2 15,1 8-12-15,5-4-15 0,1 4-21 0,5-4-30 0,1 0-34 16,6 4-52-16,1-4-59 0,6 0-86 0,6 0-137 0</inkml:trace>
  <inkml:trace contextRef="#ctx0" brushRef="#br0" timeOffset="-191052.32">15755 15416 22 0,'0'0'464'0,"6"3"-121"0,1-3-113 0,-7-3-86 16,7 3-52-16,-1 0-29 0,1 0-13 0,-7-4 1 0,6 4 7 15,-6 0 7-15,0 0 8 0,7-4 4 0,-7 4-3 16,0-3-7-16,7 3-8 0,-7-5-9 0,6 3-10 0,-6-2-8 16,0 4-6-16,6-4-4 0,-6 4-6 0,0 0-5 0,6-4-5 15,-6 4-1-15,8 0-4 0,-2 4-2 0,-6-4-1 16,6 4-1-16,7 0 2 0,-6-2-1 0,0 3 1 15,5 2 1-15,2 0 1 0,-2 4 1 0,2 0 1 0,-1 1 3 16,-1 2 0-16,8 1 1 0,-6-1 0 0,-8 1 0 0,7 3-2 16,0-3-3-16,-6 3 0 0,-1-3-1 0,0-1-1 15,-6 0 0-15,0 1-1 0,0 1 1 0,-6-5 0 16,0-1 2-16,-8 2 2 0,8-2 6 0,-13-2-1 0,-1-1 3 16,-6-3 4-16,6-1 0 0,-6-3 0 0,7 0 0 0,-8-3 1 15,1-1 0-15,0-3-3 0,0-4 0 0,1 0 0 16,-2 0-3-16,1-3 2 0,0-1-8 0,6 1-9 0,1-6-8 15,6 6-9-15,0-1-13 0,7 1-13 0,-2-1-16 0,8 1-17 16,8-1-21-16,-2 1-24 0,7-1-22 0,0 3-23 16,13-3-35-16,7 4-44 0,-1 4-68 0,7 0-108 0</inkml:trace>
  <inkml:trace contextRef="#ctx0" brushRef="#br0" timeOffset="-187364.13">11154 15920 181 0,'-12'-2'528'0,"-8"-2"-198"0,7 1-177 0,-7 3-124 0,-6-5-91 15,7-2-70-15,-7 3-62 0,6-3-52 0,-6 3-57 0</inkml:trace>
  <inkml:trace contextRef="#ctx0" brushRef="#br0" timeOffset="-187120.65">11194 15998 228 0,'-20'-3'443'0,"0"-1"-141"16,2 0-114-16,-9 0-82 0,7 1-47 0,-6-1-26 15,-6 0-14-15,6 1-9 0,0 0-7 0,0-2-3 0,0 1-2 16,-7 1-6-16,13 0-12 0,-6-1-13 0,7 4-15 16,-1 0-22-16,8-4-29 0,-2 4-31 0,2 0-32 0,5 0-39 15,7 0-41-15,0 0-57 0</inkml:trace>
  <inkml:trace contextRef="#ctx0" brushRef="#br0" timeOffset="-186938.17">11403 16160 23 0,'-7'0'584'0,"0"2"-175"0,1-2-163 0,-7 0-111 16,-7 0-69-16,1 0-40 0,-8-2-22 0,2 2-6 0,-1-5-17 15,-7 2-15-15,7-1-13 0,-6 1-19 0,-1-1-20 0,7 0-21 16,-7 0-27-16,1 1-24 0,6-1-25 0,0 4-26 16,-1-3-25-16</inkml:trace>
  <inkml:trace contextRef="#ctx0" brushRef="#br0" timeOffset="-186751.4">11304 16273 294 0,'8'0'586'0,"-2"0"-182"0,-6 0-166 0,-6 0-110 0,-2 0-76 16,-4 0-39-16,-1-4-22 0,0 4-2 0,-14-3 5 0,8-1 2 15,-13-4-1-15,6 5-5 0,-7-4-8 0,1 3-11 16,-2-3-12-16,-5 2-13 0,7-1 5 0,-1 2-20 0,1 0-19 16,-1 1-22-16,7 0-30 0,0 3-37 0,7-5-68 0,-1 5-55 15</inkml:trace>
  <inkml:trace contextRef="#ctx0" brushRef="#br0" timeOffset="-186564.16">11246 16383 121 0,'-7'4'522'0,"7"-4"-153"0,-6 0-141 15,-7-4-97-15,0 4-60 0,-6-8-33 0,-1 8-19 0,-6-7-10 16,0 4-6-16,-7-4-6 0,7 3-7 0,-7-4-15 0,7 1-17 15,-6 3-17-15,5 0-19 0,2 2-21 0,5 2-25 16,-6-5-19-16,14 5-22 0,-8-4-32 0,13 4-43 16,-6 0-51-16</inkml:trace>
  <inkml:trace contextRef="#ctx0" brushRef="#br0" timeOffset="-186409.65">11077 16449 28 0,'-14'0'568'0,"-5"0"-173"0,-7-4-183 0,0 0-129 15,0 1-96-15,-7-2-91 0,7-1-101 0,-7-2-134 0,1 1-130 16</inkml:trace>
  <inkml:trace contextRef="#ctx0" brushRef="#br0" timeOffset="-183156.52">19619 15605 479 0,'7'0'412'0,"-1"-2"-149"16,1 2-104-16,-1-4-62 0,0 4-35 0,-6-4-17 0,8 4-3 15,-8-4 2-15,0 4 3 0,-8 0-2 0,8-3 5 16,0 3 4-16,-6-4 3 0,0 0 5 0,-1 1 7 0,-6 0 6 16,0-5 5-16,-7 0 1 0,1-2-5 0,-7 2-13 0,0 1-10 15,-6 0-13-15,-1 0-11 0,-13-1-11 0,7 4-8 16,-7-3 0-16,-5 3-3 0,-2 0-2 0,1 4-4 16,0-2 2-16,-6-4 0 0,-1 6-3 0,-6-2-4 0,-1 2 2 15,7-4 1-15,-6 1 1 0,0-2-2 0,6 2 1 0,1 3 6 16,-1-4-4-16,0 0-2 0,2 0 1 0,4 2 5 15,-6-3-3-15,7 5 2 0,0-3-2 0,7-1 4 0,-2 4-1 16,2-4-3-16,7 1-1 0,5 3-1 0,1-4-1 16,5 4-2-16,1-4-1 0,6 4 3 0,0-3-1 0,8 3 1 15,-1 0-1-15,-1 0 1 0,8-4 2 0,6 4 1 0,-6 0 2 16,6 0 0-16,0 0 5 0,0 4 11 0,6-4 7 16,-6 3 4-16,6 1 4 0,1 7 6 0,0 1 0 0,-1 5-11 15,1 5-9-15,-1 5 3 0,0 2-2 0,8 7 2 16,-8 0-2-16,0 9-1 0,2-5 2 0,4 8-11 0,-5 3-5 15,-1 0-8-15,1 5-3 0,0-1-2 0,-1-1-1 16,0 4 3-16,2 1-3 0,-2-5-23 0,0 2-24 0,0-5-36 16,-6-3-33-16,7-4-35 0,-7-3-29 0,0-5-13 0,0 1-12 15,0-8-14-15,0 0-36 0,0-7-75 0,0-7-133 16,0-1-77-16</inkml:trace>
  <inkml:trace contextRef="#ctx0" brushRef="#br0" timeOffset="-182177.21">19684 15537 175 0,'7'-4'489'0,"-7"4"-159"16,6-4-133-16,-6 1-87 0,7 3-54 0,-14-5-27 0,7 5-9 15,0 0-2-15,0-2 5 0,0 2 5 0,0 0 9 16,-6 0 4-16,6 0 2 0,0 0-2 0,0 0-3 0,0 0-4 16,0 2-6-16,0 3-4 0,0-2-1 0,0 5-1 0,0 3 0 15,0 7 4-15,0 4 2 0,0 7 10 0,0 4-2 16,0 4-4-16,0 0-2 0,0 6 0 0,6 1 2 16,-6 0-6-16,7 7-2 0,-1-3 2 0,1 3-4 0,0 0-3 15,-1 1-8-15,7 2-3 0,-6-5-4 0,5 2 1 0,-5-7 1 16,-1-1-4-16,1-2 1 0,0-4-6 0,-7-4 2 15,6-4-2-15,-6 0 0 0,0-3 2 0,0-8-1 16,-6 1 5-16,6-1-1 0,-7-4-1 0,0-3-2 0,1 1 0 16,-1-4 1-16,1-6 2 0,-7 2-2 0,0-4 3 0,-7-4 0 15,1 2 2-15,-7-10 4 0,-7 1 3 0,-6-3 3 16,0-5 1-16,-14 0 9 0,2 2 3 0,-14-10-1 0,-1 6-4 16,-12-4-1-16,-7-5-3 0,1 0-8 0,-14 1-8 0,-6 0-3 15,6 3 0-15,-6-3-4 0,-7 4-1 0,7 2 1 16,-7 2 6-16,7 2 0 0,-1 0 0 0,1 9 0 15,7-2 1-15,-2 1-4 0,8 5-4 0,7-2-10 0,6 4-25 16,6 1-25-16,7 3-28 0,6-4-31 0,7 8-32 0,0-4-40 16,13 0-45-16,0 3-76 0,7-3-127 0,5 0-99 15</inkml:trace>
  <inkml:trace contextRef="#ctx0" brushRef="#br0" timeOffset="-180668.96">18270 15650 142 0,'7'0'534'0,"-7"-3"-155"0,6 3-155 0,1 0-112 0,-7 0-73 16,0 0-41-16,0 0-22 0,0-5-10 0,0 3 0 0,0 2 4 15,0-4 6-15,0 8 7 0,-7-4 3 0,7 2 3 16,7-2 2-16,-7 5 1 0,0-5 3 0,0 3 5 0,0-3 0 16,7 4 0-16,-7-4 0 0,0 3 0 0,0-3 0 0,0 0-1 15,0 0-1-15,0 4 4 0,0-4-1 0,0 0 2 16,0 4 0-16,0-4-1 0,0 0 32 0,0 0-22 16,0 0-3-16,0 0-2 0,0-4 0 0,0 4-1 0,0 0-30 15,0 0 22-15,0 0 6 0,0 4 4 0,0-4 6 0,0 0 5 16,0 0 4-16,0 0 2 0,0 0 2 0,0 0 0 15,0 0-1-15,0 0-2 0,0 0-5 0,0 0 0 0,0-4-3 16,0 4-2-16,0 0-2 0,0-4-5 0,0 8 0 0,0-4-3 16,0 0 0-16,0 0-4 0,0 0-1 0,0 0 2 15,0 0 0-15,0 0-1 0,0 0 1 0,0 0 0 16,0 0 2-16,0 0-1 0,0 0 2 0,0 0 0 0,0 0 3 16,0 0 3-16,0 0-1 0,0 0-1 0,0 0 3 0,0 0-1 15,0 0-2-15,0 0 0 0,0 0 25 0,-7 0-9 16,7 0-8-16,0-4-4 0,-7 4-2 0,1 0-3 0,6-3-25 15,-7 3 10-15,1 0 7 0,-1 0 3 0,1-4 1 16,6 4 0-16,-7 0-1 0,1-3-2 0,6 3 1 0,-6 0 0 16,6 0-1-16,0-5 1 0,0 5 5 0,0 0-4 15,0 0 0-15,-8 0 1 0,8 0 1 0,0 0 0 0,0 0-5 16,0 0 2-16,0-2 0 0,-6 2 0 0,6 0-3 16,-6 0 0-16,6 0 0 0,-13 0 1 0,6 0 0 0,1 0 1 15,-7 0 0-15,6-4 0 0,0 4 1 0,1 0 0 0,-7-4 0 16,6 4 0-16,-5-4 2 0,-1 4-3 0,6-3 2 15,-6 3-1-15,-1-5 1 0,2 5-2 0,-1-3 0 16,6 3 1-16,-6-4-2 0,7 4-2 0,0 0 1 0,-2 0 0 0,2-2 0 16,0 2-1-16,6 0 2 0,0 0 1 0,-6 2 1 15,6-2 1-15,6 0 0 0,-6 4 0 0,0-4-4 16,6 3 2-16,0 2-1 0,2-2 1 0,-2 1 0 0,7 4 6 16,-7-1 11-16,1 0 2 0,6 4 4 0,-7-4 25 0,8 4-10 15,-2 0-8-15,2-4-12 0,-8 4-9 0,7 4-4 16,-7-4-29-16,1 0 12 0,0 3 2 0,5 1 1 15,-5 0 3-15,0 0 3 0,-1-1-2 0,7 5-2 0,-6-5-2 16,-1 8-3-16,1-4-17 0,-1 5-13 0,0-5-18 0,2 7-24 16,-2-3-13-16,-6 4-42 0,6-4-47 0,-6 3-73 15,0 1-91-15,7 0-112 0</inkml:trace>
  <inkml:trace contextRef="#ctx0" brushRef="#br0" timeOffset="-180432.3">18427 15822 57 0,'-13'4'577'16,"0"0"-214"-16,-6-1-169 0,-1 1-90 0,-7 4-48 15,1-5-30-15,-6 4-3 0,-1 0-12 0,1 1-10 0,-7-4-16 16,6-1-19-16,1 1-20 0,-2-4-44 0,9 3-42 0,-1 1-56 16,0-4-82-16,6 3-112 0</inkml:trace>
  <inkml:trace contextRef="#ctx0" brushRef="#br0" timeOffset="-179516.22">18512 15954 78 0,'0'3'585'0,"6"6"-157"0,-6-6-151 0,6 4-111 0,1 0-69 15,0 5-46-15,-7-5-25 0,6 3-12 0,-6 5-8 16,0-4-5-16,6-4-2 0,-6 4 0 0,0 1-1 16,7-2-1-16,-7 2 5 0,7-5 0 0,-1 4 0 0,1 0 5 15,-1 0-5-15,-6-4-13 0,6 1-22 0,2-1-22 0,-2-4-28 16,0 4-48-16,0-7-51 0,1 4-66 0,0-4-89 16,-1 0-113-16</inkml:trace>
  <inkml:trace contextRef="#ctx0" brushRef="#br0" timeOffset="-179083.69">18668 15983 513 0,'12'8'567'16,"2"-1"-198"-16,-1 0-145 0,-7 0-98 0,8 1-59 0,-8-4-33 15,0 3-14-15,1-4-8 0,0 1-5 0,-7-1-3 16,6-6-1-16,-6 3 0 0,0 0-3 0,0-4-2 0,0 8 11 16,0-1-3-16,0-3-1 0,0 0-2 0,0 4-1 0,0-4-2 15,0 0-10-15,-6-4 3 0,6 4 1 0,0 0 2 16,-7-3-1-16,0 3 2 0,7-4-2 0,-6 1 2 0,0-1-1 16,-1-3-2-16,7-1-1 0,-7 1-3 0,7 0-4 0,-6 0-4 15,6-4 1-15,0 0 0 0,0-1 4 0,6 2 7 16,1-1 2-16,0 0 5 0,-1 0 0 0,0 3 2 15,8-3 6-15,-8 4 11 0,7 0 6 0,0 0 7 0,-6 3 4 16,5 0 6-16,-5 0-5 0,6 4-5 0,1 4-4 0,-8 0-3 16,7 0-1-16,0-1-3 0,0 4-2 0,-1 0 0 15,2 5-2-15,-1-1-3 0,0 3-3 0,0 5-3 16,0-5-3-16,0 1-4 0,0 4-2 0,0-2-1 0,0 2-3 16,-6-1 2-16,6 1 1 0,-7 3-1 0,8-4-2 0,-8 0 0 15,0-3-1-15,7 4-7 0,-6-2-16 0,-1-5-25 16,-6 2-20-16,7-3-29 0,-1-3-27 0,-6-2-33 0,0-1-28 15,7-1-43-15,-7-4-73 0,0 0-107 0,0-9-95 16</inkml:trace>
  <inkml:trace contextRef="#ctx0" brushRef="#br0" timeOffset="-178738.62">19183 16031 504 0,'12'7'791'15,"2"0"-236"-15,-2 1-206 0,2 0-147 0,-8-1-74 16,1 3-68-16,-1-1-32 0,-6-3-15 0,0 5-4 0,0-3-4 16,0-4-3-16,0 3 5 0,0-4-5 0,0 1-2 0,-6-1-1 15,6-3 0-15,-7 4 0 0,7-4-1 0,-6 4-1 16,-1-4-13-16,0 0-27 0,1-4-27 0,0 0-31 0,-8-3-29 16,8 4-29-16,-7-4-11 0,6-5 2 0,1 5 13 15,-1-3 23-15,1-2 23 0,6 5 28 0,-6-5 28 0,6 1 20 16,0 4 18-16,6 0 14 0,0 0 9 0,1-1 8 0,-1 4 4 15,8 1 6-15,-8 3 7 0,8 0 3 0,-2 3 4 16,8 5 5-16,-7-4 6 0,-1 3 9 0,8-4-1 0,0 4 0 16,-7 1-3-16,7-1-5 0,-2 5-4 0,-4-5-11 15,6 0-11-15,-7 4-5 0,-1-3-6 0,2-1-6 0,-2 1-4 16,2-5-5-16,-8 4 0 0,7-3-1 0,-6 3-2 16,0-3-13-16,-7-4-18 0,6 4-22 0,-6-4-31 15,0-4-36-15,0 4-60 0,0-8-71 0,-6 1-102 0,6 0-118 16</inkml:trace>
  <inkml:trace contextRef="#ctx0" brushRef="#br0" timeOffset="-178545.74">19385 15833 498 0,'19'12'617'0,"1"-2"-212"15,0 5-164-15,5-1-110 0,-5 5-61 0,0 3-35 16,-1-4-15-16,7 5-7 0,-6-2-6 0,-1 1-5 0,-6 0-1 15,7 0-1-15,-1 0-1 0,1-4 0 0,-7 5 0 16,6-6 1-16,-6 2-4 0,1-5 1 0,-2 1-13 0,-5 0-24 16,0-8-31-16,-7 1-39 0,6-5-60 0,-6-3-105 15,0 0-144-15,-6-3-125 0</inkml:trace>
  <inkml:trace contextRef="#ctx0" brushRef="#br0" timeOffset="-178325.68">19684 16075 281 0,'13'7'769'0,"7"1"-205"0,-7-1-227 0,0 0-151 16,0 1-88-16,-7-1-48 0,1-3-25 0,-1-1-13 16,1 1-7-16,-7-1-4 0,7-3 0 0,-7-3-1 0,6 3 1 15,-6 0 0-15,0 3-1 0,6-3 2 0,-6 4-4 0,0 0-6 16,0-4-21-16,8 0-21 0,-8 0-27 0,0 0-32 15,0 0-35-15,0 0-35 0,0 0-36 0,0-8-51 0,6 5-73 16,-6-4-119-16</inkml:trace>
  <inkml:trace contextRef="#ctx0" brushRef="#br0" timeOffset="-177623.33">20310 15657 170 0,'0'-7'245'0,"0"-1"-67"0,0 2-44 16,0-2-30-16,0 0-20 0,0 1-8 0,0-1-3 16,-7 6-3-16,7-2 0 0,0 0-5 0,0 0-4 0,0 4-8 15,0 0-6-15,0 0-6 0,0 4-2 0,0 0-6 16,0 8 6-16,0-3 3 0,7 11 3 0,-7 1-2 0,6 5-4 15,0-1-2-15,2 8-9 0,4-3-9 0,-5 6 9 0,6-2 6 16,-6 2 1-16,5 3 3 0,2 2-2 0,-2-4 3 16,2 3-16-16,-1 0-9 0,6 1-8 0,-6 0-2 0,1-2-3 15,-2 2-2-15,2-8 0 0,-8 0-2 0,0-4 1 16,1-3-3-16,-1-4 0 0,1-8-9 0,-7 1-24 0,0-8-27 16,-7-3-40-16,7-4-55 0,-6-4-79 0,-1-7-111 15,1-3-143-15,0-8-82 0</inkml:trace>
  <inkml:trace contextRef="#ctx0" brushRef="#br0" timeOffset="-177455.78">20369 15595 603 0,'0'4'734'0,"0"0"-257"16,-7-2-189-16,1 6-136 0,-8-1-73 0,-6 9-36 15,1-5-20-15,-7 3-12 0,-6 1-4 0,-7-4-2 0,-7 0-4 16,1 0-6-16,-8 0-24 0,7-4-36 0,-5 0-47 15,-2-3-54-15,7 3-85 0,1 1-142 0,-1-5-172 0,7 4-70 16</inkml:trace>
  <inkml:trace contextRef="#ctx0" brushRef="#br0" timeOffset="-173749.04">22213 15712 345 0,'-40'-3'241'0,"7"-5"-92"0,1 5-64 0,-1-1-32 16,7-3-12-16,-6 3-7 0,6 0 2 0,0 1 4 0,0-4 5 15,0 3-2-15,6-4 0 0,1 1 4 0,-1 4-4 16,0-4-4-16,8 7 7 0,-2-4 8 0,8-4 3 16,-7 8 3-16,7-3 9 0,6-2 12 0,-7 2 4 0,0-1 3 15,7 4-1-15,0-2 0 0,0-4-4 0,0 4-11 0,7-2-12 16,0-4-14-16,-1 5-9 0,7-5-13 0,0 5-6 15,6-5-6-15,8 1-8 0,5 0 8 0,1 0 4 0,6 3 10 16,0-3 12-16,14-1 6 0,-2-2 8 0,14 6-1 0,-6-4-3 16,13 1-7-16,-1 3-12 0,8 0-7 0,5 2-8 15,-6-4-6-15,7 4-4 0,0 2 0 0,-1 0 4 0,1 0 5 16,0 0 3-16,6 0 4 0,-6 0 0 0,0 2-3 16,6 4-8-16,1-4-6 0,-9 2 0 0,9 4-3 0,-7-5-4 15,0 5-1-15,-1-2 3 0,-6 6 2 0,1-5-2 16,-2 4 1-16,2 0 4 0,-8 4-1 0,-5-4 1 0,6 4 1 15,-7 2-4-15,-7-1 3 0,1 2-4 0,0 0 3 16,-7 0-2-16,-7 1 0 0,1-1-4 0,-13-4 2 0,-1 6-2 16,-5-3 0-16,-2-2 1 0,-5 0-1 0,-7 3 1 15,-6-3 23-15,-1 3-8 0,-6 4-10 0,-6-4-2 0,-1 3-1 16,-6 6 1-16,-7-5-23 0,1 7 12 0,-14-3 6 16,1-1 0-16,-8 1 3 0,1-4 2 0,-13 0-2 0,0-4-1 15,-6-3 4-15,-7-1 1 0,-1 1 0 0,-12-5 2 0,-1-2 1 16,2-4-1-16,-8-4-1 0,0 0 0 0,-6-7-1 15,0 0-2-15,-1-5-2 0,-5-3 1 0,6-2-1 16,-1-2 0-16,1 1-1 0,6 0-1 0,0-4 7 0,0 3-1 16,1-3 4-16,6 0-7 0,0 0 3 0,6 0 4 0,1 4-5 15,-2-5-1-15,8 2-2 0,7 3 7 0,-1-4-4 16,1 4-1-16,6-4-4 0,6 3 2 0,1-3 0 0,6 5 1 16,5-6 1-16,2 5 0 0,6-4 1 0,0 3 1 15,6 1 1-15,8-3-4 0,-2 1 0 0,2 3-2 0,-2 2 3 16,8-4 3-16,6 5-2 0,-7-1 2 0,7 4 1 0,7 1-1 15,-7-2-1-15,6 5-3 0,1-1-25 0,6-2 13 16,-7 6 6-16,8-4 7 0,-8 5-3 0,7-5 1 0,0 4 23 16,0 2-12-16,0-3-6 0,6 5-1 0,-5-3-2 15,-1 3 0-15,-1 0 3 0,8 0-1 0,-6 0-1 0,-2 0-1 16,1-4 0-16,-6 4-1 0,6 0 1 0,-1 0-1 16,-4 0-2-16,-2 0 1 0,0 0 1 0,-6 0 2 0,7 0-1 15,-7 0-1-15,0 0 1 0,7 0 0 0,-7 4 2 0,0-4-3 16,0 3 0-16,6 4 1 0,-6 5 0 0,0 3 0 15,7 3 0-15,-1 8 0 0,0 3 0 0,1 7 1 0,6 5 3 16,0 6 1-16,7 4 1 0,-1 5 0 0,0 3-6 0,8-1 0 16,-1 5 1-16,0-2-2 0,0 5-2 0,0-4 2 15,1 1 4-15,-2-5-2 0,1 1-5 0,0 0-1 16,0-4 1-16,-6-8-5 0,7 5-27 0,-9-5-44 0,2 2-50 16,-1-6-54-16,1-3-55 0,-6 0-76 0,5-3-74 0,1-1-100 15,-8-2-96-15</inkml:trace>
  <inkml:trace contextRef="#ctx0" brushRef="#br0" timeOffset="-173091.61">25177 16064 127 0,'0'-8'515'16,"0"5"-178"-16,-6-1-147 0,6-4-92 0,-7 5-46 0,1 3-26 15,0-4-13-15,6 1-3 0,-8-1-2 0,2 4-1 16,0-3-3-16,6 3 2 0,-7 0 1 0,0 3 3 0,7 1 3 16,-6 3 11-16,6 4 4 0,0 4 0 0,-6-1-1 15,12 5-1-15,-6 7 2 0,0-1-3 0,6 1 7 0,-6 3-3 16,7 8-3-16,0-4-2 0,-1 4-7 0,0 2-7 0,8-1-9 16,-8 2 2-16,1 0 10 0,6 1 8 0,-6-1 4 15,-1 3 1-15,0 2-2 0,0 2 0 0,-6-3-4 16,8 3-7-16,-8 2-6 0,0-6-1 0,-8 2 1 0,2-2-4 15,0 2-3-15,0-6 0 0,-8-3 1 0,1 1 2 0,-7-8-2 16,1 1 1-16,-7-5 1 0,0-2 0 0,-6 0 0 0,-7-9-2 16,-1-3 2-16,-5 0-3 0,-8-8 3 0,-5 1-3 15,-1-8 0-15,-6-6 0 0,0-5-1 0,-6-4 1 0,-2-2 2 16,-4-1 2-16,-2-5 1 0,-6 1-2 0,0-3 0 0,8 4-2 16,-8 0-3-16,0 0-2 0,1-2 2 0,5 5-3 0,1 0-2 15,0 1 0-15,13 1-1 0,-7-1-12 0,13 6-15 0,0-4-22 16,8 5-23-16,5 3-32 0,1 0-46 0,5 1-66 0,7 2-97 15,1 4-131-15</inkml:trace>
  <inkml:trace contextRef="#ctx0" brushRef="#br0" timeOffset="-171421.46">24206 16544 450 0,'0'0'341'0,"0"0"-115"16,0-4-90-16,0 4-59 0,0 0-35 0,-6 0-20 15,6-3-9-15,-13 3-3 0,7-4-2 0,-8 0 2 0,8 0 2 16,-14 2 4-16,7-3 3 0,0 2 0 0,-6-1 6 16,-1 1 2-16,0-1 1 0,1-4-3 0,-1 5-3 0,-6-1 2 15,7 1-4-15,-7-4-2 0,6 2-2 0,-6 1 0 16,0-3 0-16,7 4-3 0,-7-1 4 0,-1 0-7 0,1 1-3 16,7-5-4-16,-7 5-1 0,0-4-2 0,0 3-7 0,-1-4 4 15,1 5 0-15,0-5 3 0,1 4-2 0,-1 2 2 16,6-6 1-16,-7 4-1 0,9 1 0 0,-2-1 0 15,-7 0 0-15,8 0-3 0,0 1-1 0,5-1 1 0,-5 4 0 16,6-3-1-16,-6 3-2 0,5 0-18 0,1 0-25 0,0-4-30 16,7 4-45-16,-1 0-60 0,7 0-74 0,0 0-78 15,0 0-100-15</inkml:trace>
  <inkml:trace contextRef="#ctx0" brushRef="#br0" timeOffset="-170935.7">24356 16658 455 0,'0'-4'343'0,"0"0"-125"0,0 0-89 0,0-3-56 16,0 4-29-16,0-1-15 0,-6 1-4 0,6-5 0 15,0 4 0-15,-7 0 1 0,7 1 1 0,0 3 2 0,-6-3-2 16,6 3-1-16,0 0-1 0,0 0-3 0,0 0-2 0,-6 3 1 16,6 0 4-16,0 5 1 0,0 3 0 0,0 1-4 15,-8 5-3-15,8 2-5 0,8 6-6 0,-8 1-4 0,0 0-1 16,0 7 2-16,6-4 1 0,-6 4-3 0,6-4-1 0,-6 1 0 16,0 3 0-16,7-4-4 0,-7-3 1 0,0 3-3 15,6-4 5-15,-6 4-1 0,0-3 1 0,0 0 5 0,7-4-4 16,-7 0 3-16,0-5-3 0,7 3-1 0,-7-6-13 0,0-2 2 15,-7-2 5-15,7-6 1 0,-7 2-9 0,7-6-19 16,-6 0-14-16,-1 0-38 0,7-3-49 0,-6-4-61 0,0 0-65 16,6-1-76-16,-8-4-87 0</inkml:trace>
  <inkml:trace contextRef="#ctx0" brushRef="#br0" timeOffset="-170596.77">24226 16921 105 0,'0'0'485'0,"-6"-4"-137"0,6 4-119 0,-7-2-91 15,0 2-56-15,1-4-34 0,-7-4-13 0,-7 4-6 0,0-3-2 16,-5-1-2-16,-1 2-2 0,0-6-2 0,-7 5-5 0,1-4-3 16,-1 0-3-16,-7 0-3 0,-5 0 1 0,6 0-4 15,-7 1 1-15,-6-2-1 0,0-3 0 0,0 5-1 16,0-5-3-16,0 4 4 0,0-4-3 0,6 4-2 0,1 0-1 16,-1 0-3-16,0 1 2 0,8 2-1 0,-2-3 0 0,7 3 1 15,1 1 1-15,6 4-5 0,7-4-15 0,-1 2-24 16,6 2-36-16,2 3-57 0,5-4-82 0,7 4-115 0,0 0-132 15</inkml:trace>
  <inkml:trace contextRef="#ctx0" brushRef="#br0" timeOffset="-170242.4">23269 16460 487 0,'0'0'356'15,"0"0"-126"-15,0 0-99 0,6 3-58 0,-6-3-34 16,0 0-23-16,0 4-7 0,0-4-7 0,0 3 0 0,0 1 4 15,0 1 5-15,0-3 7 0,0 6 2 0,6 3 5 0,-6 0-1 16,0 3 0-16,0 5-6 0,0-1-4 0,7 4-5 16,-1 1-3-16,-6 2-1 0,7 1-4 0,-1-1-1 0,-6 1 1 15,7-1 2-15,-7 1-1 0,6 0-1 0,-6 3 0 16,6-4 0-16,-6-2 1 0,0 2-2 0,8-2-1 0,-8-2-2 16,0 1-1-16,0 0-14 0,0 1-22 0,0-6-31 0,6 3-53 15,-6-7-68-15,0 3-98 0,0-7-128 0</inkml:trace>
  <inkml:trace contextRef="#ctx0" brushRef="#br0" timeOffset="-167749.96">11872 15079 182 0,'0'-4'321'16,"0"4"-87"-16,0-4-73 0,6 4-57 0,-6-3-42 0,0 3-28 15,0-5-13-15,0 5-9 0,-6 0-3 0,6-3-4 0,0 3 2 16,0 0 1-16,0-3 4 0,0 3 6 0,0-3 3 15,0 3 6-15,-7-5 2 0,7 5 4 0,0 0-3 16,0 0-2-16,0-3-3 0,0 3-6 0,0 0-4 0,0 0-2 16,0 0 1-16,0 0 1 0,0 0 3 0,0 0-1 0,0 0 1 15,0 3-2-15,0 2-3 0,0-2 2 0,0 3-1 16,0 2 9-16,7 7 2 0,-7 3 0 0,6 0 1 0,-6 4-5 16,7 4-3-16,-1 4-7 0,-6-5-5 0,13 4-3 0,-7-4-2 15,2 5 2-15,-2-1-2 0,0-4 2 0,1 2-1 16,-1-1 0-16,1-1-2 0,-1-3 2 0,1-1-1 0,-1-1 2 15,-6-5-1-15,7-1 0 0,-7 1 1 0,7-8 0 16,-7 0 1-16,6 0 0 0,-6-2 17 0,0-2 14 0,0 0 16 16,6-3 9-16,-6 0 1 0,0-3 2 0,7 0-16 15,-7-5-14-15,7 0-14 0,-7-2-8 0,6-1-5 0,0-5-3 16,-6 2-2-16,7-1 0 0,-1 1 0 0,-6-1-4 16,7 0 2-16,-7 1 0 0,0-1 1 0,7-6-1 0,-7 2 0 15,0-3 1-15,0 3 0 0,0 1 0 0,0-4 0 0,0-3 0 16,0 2 4-16,-7 2 0 0,7-4-2 0,0 2-1 15,0 0-1-15,-7 6-1 0,7-5-3 0,0 7 2 16,-6 1 0-16,6 3 1 0,0 3 2 0,0 0 1 0,0 2-2 0,0 3 1 16,0 3-1-16,0-5 1 0,0 5-3 0,0 0 1 15,0 0 2-15,0 0 0 0,0 0 1 0,0 5-1 16,6 1 1-16,1 2-2 0,0 3 2 0,-1 3 0 0,8 5-2 16,-8-5 1-16,6 8 2 0,-5-4-1 0,6 4 0 0,-6-3 1 15,5-1 0-15,-4 0 0 0,4 1 0 0,-5-5 0 16,0 1-2-16,-1-1-1 0,7-3 0 0,-13-2 0 15,6-2-5-15,1-1 2 0,0 2 2 0,-7-4 1 0,0 0 1 16,6-1 0-16,-6-3 6 0,0 0-4 0,0 4-3 0,0-4-1 16,0 0 0-16,0-4 1 0,0 4 0 0,0-3 0 15,0-1 0-15,0-4 0 0,0 0 0 0,-6-1 3 0,6-3-4 16,0-3-2-16,0 1 1 0,0-5 0 0,0 2 1 16,0-6-4-16,0 5 4 0,0-1 1 0,0 1 0 0,0 0 0 15,0 7 0-15,6-4 0 0,-6 8-18 0,0 0 8 0,6-1 6 16,-6 4 3-16,0 1 1 0,7 3 0 0,-7 0 17 15,0 3 3-15,7 1-12 0,-1 4-3 0,0 6-3 16,8-3 0-16,-1 7-1 0,-1 2-8 0,2 0 3 0,5 3 2 16,-6-1 4-16,7 3-1 0,-1 1-1 0,1-1 0 0,-1 1 2 15,1 1-2-15,6-2-1 0,-6 0-1 0,5-3 1 16,-5 4 0-16,0-3-3 0,-1-2-9 0,1 1-23 0,0-4-27 16,-1 0-31-16,-6-3-44 0,6-4-65 0,-5-1-77 0,-2-2-106 15,2-4-124-15</inkml:trace>
  <inkml:trace contextRef="#ctx0" brushRef="#br0" timeOffset="-167347.83">12810 15490 11 0,'6'2'630'0,"1"-2"-170"0,0 0-188 0,-1 0-126 0,-6 0-69 0,6 0-41 16,-6 0-17-16,0 0-12 0,0 0-3 0,0 0 1 16,-6 0-2-16,6-2 0 0,0 2-1 0,-6-6 3 15,6 4-15-15,0-2 5 0,-7-4 3 0,7 5 3 0,-7-5-1 16,7-3-1-16,-6 4 13 0,0-4-4 0,-8-3-3 0,8 3-4 16,-7-4 0-16,6 0 1 0,-6 1 0 0,1-1-2 15,-2 3 0-15,1-2 0 0,0 3 0 0,-6 0 0 16,12 4-1-16,-6 3 1 0,0 1 0 0,6-2 0 0,-5 5-1 15,5 0-1-15,1 5 0 0,-1-5 1 0,0 7-2 0,7 0 3 16,0 0-1-16,0 4 2 0,0 5 2 0,7-6 0 16,-7 5 1-16,7-1 0 0,6 1 2 0,-1-1-1 0,2 2 0 15,-2-6-3-15,15 5-3 0,-8-1 1 0,8 1 0 0,-2-3 1 16,8 2-1-16,-7-3 0 0,6 1 6 0,-6-5-6 16,0 4 1-16,1-4-2 0,-7 0-1 0,-2 0-1 15,2 1-1-15,0-5-3 0,-7 2-19 0,-1-2-22 0,-4-3-30 16,-2 0-50-16,0 0-73 0,1-3-103 0,-7-2-135 0</inkml:trace>
  <inkml:trace contextRef="#ctx0" brushRef="#br0" timeOffset="-166830.95">13064 15445 173 0,'20'3'665'0,"-8"2"-194"16,8-3-191-16,0 2-122 0,-7-4-75 0,0 4-38 15,0 0-21-15,-1-1-11 0,-4 2-6 0,-2-2 2 0,-6-3-3 16,6 4-3-16,-6-4-1 0,7 2-2 0,-7-2 0 0,7 6 0 16,-7-6-1-16,0 0-2 0,0 0 0 0,0 0 0 15,0 0 2-15,-7 0-3 0,7 0 2 0,-7 0 2 0,1-6 0 16,6 4 0-16,-6 2-4 0,-2-4 3 0,2 1 0 16,6-2 0-16,0 2 1 0,-6-1 0 0,6 0 3 0,-6 0-3 15,6-3 0-15,0 0 1 0,0 0-2 0,0-1 1 0,0 5 0 16,0-4 2-16,6-1 0 0,-6 0 0 0,6 6 3 15,-6-6-2-15,0 4-3 0,6 1 2 0,2-1 0 16,-8 4 0-16,6-4-2 0,0 4 1 0,1 0-1 0,0 4 7 0,-1-4 6 16,1 4 4-16,5-1 6 0,-5 1 4 0,6 0 6 15,-7 2-2-15,8 2 7 0,-1-4 4 0,-7 3 3 16,7-3-3-16,-6 3-3 0,5-3 0 0,-4-1-15 0,-2 1-8 16,7-4-7-16,-7 4-5 0,-6-4-1 0,7 0-3 0,-1 3 0 15,1-3 0-15,-7 0-1 0,6-3-1 0,-6 3 1 16,7 0 0-16,-7-4-2 0,7 0 0 0,-7 1 1 15,6-1 0-15,0 0 1 0,-6-3 1 0,7 4 0 0,0-8-1 16,-1 4 2-16,0-5 0 0,1 5-1 0,-1-3-1 0,1-2 2 16,6 5 1-16,-7-1-3 0,2-2 1 0,-2 3 0 15,6 2 0-15,-5-2-1 0,0 3 1 0,6 4 2 16,-7 0-1-16,8 0-5 0,-2 0 4 0,2 4-1 0,-2 3 1 16,1 0 0-16,7 0 0 0,-7 5 4 0,6-1-3 0,1 1-1 15,-7 2-2-15,7-3 2 0,-8 3 0 0,8 1-2 16,-7 3 1-16,7-4-3 0,-8 1-4 0,-4-3-33 0,4 2-42 15,-5-3-51-15,6 1-73 0,-6-2-111 0,-1-6-166 16,0 3-116-16</inkml:trace>
  <inkml:trace contextRef="#ctx0" brushRef="#br0" timeOffset="-166519.5">14093 15405 56 0,'14'3'737'0,"-1"1"-126"0,-7 0-239 0,7-1-156 0,-6 4-104 16,-1-3-53-16,-6 3-29 0,0-3-16 0,0 3-4 0,0-2-7 15,-6 1-3-15,6-2 0 0,-7 0 0 0,7-1 0 16,-6 2-1-16,-1-2 2 0,1-3 3 0,-1 4-2 0,1-4 0 16,-8 0 1-16,2 0-1 0,-8 0-1 0,1-4-1 15,-1 4 1-15,0-8-1 0,1 5 0 0,-1-1 0 0,0 0 1 16,1-2 0-16,6-2 0 0,0 0 1 0,0 1-2 0,6 0 3 15,1 0 0-15,0-1-2 0,6 0 0 0,-7 2 1 16,14-5 2-16,-7 3-1 0,6-4-3 0,0 6 0 16,1-5 0-16,0-1-2 0,6 3-2 0,-1-3 0 0,2 1-10 15,-2 0-19-15,2-1-25 0,-1 2-33 0,0-1-35 0,0 1-44 16,7-2-48-16,-1-3-66 0,-6 5-66 0,6 3-89 16</inkml:trace>
  <inkml:trace contextRef="#ctx0" brushRef="#br0" timeOffset="-166289.48">14484 15430 517 0,'14'7'428'0,"-8"-3"-179"0,1 3-104 0,5-2-65 0,-12-3-34 16,8-2-13-16,-8 4-1 0,6 0 17 0,-6-4 8 0,0 0 12 15,0 0 13-15,0 0 9 0,0 0 1 0,0 0-6 16,0-4-14-16,0 0-16 0,0-3-19 0,0 0-16 0,0 0-9 15,0-4-5-15,-6 0-9 0,6-3 0 0,-8-1 0 16,2-5 1-16,6 3-2 0,-6-2-1 0,6 5 4 0,-7-4-18 16,7-1-34-16,0 1-41 0,0-4-47 0,0-1-61 0,7-2-76 15,-7 3-81-15,6 0-111 0,0 0-84 0</inkml:trace>
  <inkml:trace contextRef="#ctx0" brushRef="#br0" timeOffset="-166084.14">14902 15269 406 0,'20'18'476'0,"-8"-3"-202"0,1 3-121 0,0-4-73 0,0 6-39 16,1-5-18-16,-2-1-11 0,2 1-2 0,-2-1-5 0,1-3-3 16,-6 0 0-16,6 0-1 0,-7-3-1 0,8-2-2 15,-2 2 0-15,-5 0 1 0,6-1 0 0,-6-5 0 0,-1 4 0 16,8-4-5-16,-8 2-16 0,0-4-24 0,0 4-40 15,1-8-55-15,0 4-83 0,-1-4-114 0,1-4-121 0</inkml:trace>
  <inkml:trace contextRef="#ctx0" brushRef="#br0" timeOffset="-165795.95">15267 15369 539 0,'12'10'473'0,"2"1"-190"0,-2-1-124 0,-5 6-75 0,0-6-41 15,-1 5-21-15,1-3-10 0,-7-2-4 0,6 2-2 0,-12-5-3 16,6 1 0-16,0-2-1 0,-7-2-2 0,1 0-2 0,-8-4 2 16,8 0 0-16,0 0 0 0,-8 0 0 0,-5-4 0 15,6 0 1-15,-6-2-4 0,-1-2 0 0,0-4-2 16,1 5-1-16,-1-3-2 0,8-2 0 0,-2 1 1 0,1-3-7 16,7 3 5-16,-1 0 2 0,7-4 5 0,0 5-1 0,7-2 4 15,-1 1 5-15,7-1-3 0,7 5 1 0,-1 0 0 16,1 0-11-16,6 3 5 0,0 0 4 0,7 4 2 0,-7 0 0 15,13 4-1-15,-7 0 12 0,7-1-4 0,1 6-5 0,-8-2-3 16,13-1-2-16,-5 2-1 0,-1 3-2 0,6 1 0 16,-5-6-19-16,5 5-33 0,1 1-61 0,-1-5-103 15,1 4-184-15,-7-4-132 0</inkml:trace>
  <inkml:trace contextRef="#ctx0" brushRef="#br0" timeOffset="-162951.42">25418 15533 76 0,'0'4'236'0,"0"-8"-41"16,-6 4-39-16,6 0-27 0,0-4-29 0,0 4-18 15,-7-3-16-15,7-2-10 0,0 3-4 0,0-2-13 0,-6 0 4 16,6-3 4-16,0 3 6 0,0 0 3 0,-7 0 3 16,7 2 3-16,0-4-1 0,0 4 0 0,0-5-2 0,0 2 5 15,0 2 2-15,0-1 3 0,0 4-3 0,0-4-5 0,0 4-10 16,0 0-14-16,0 0-11 0,0-4-11 0,0 4-6 15,0 0-4-15,0 4-1 0,0-4-4 0,0 4-1 16,7 3-1-16,-7 1 0 0,0 6-3 0,6 1 1 0,1 4-1 0,-1 3 2 16,1 4 1-16,0-1 2 0,-1 4 2 0,7 0 0 15,-6 4 2-15,5 1 2 0,-5-2 0 0,-1-2-4 16,1 3 0-16,0-4-2 0,-1 0 0 0,0 0-2 0,2-7 1 16,-8 1-1-16,0-5 2 0,0 0 0 0,0-3-1 0,0-5-1 15,-8 2-1-15,8-5 3 0,-6 0 1 16,6-4-2-16,-6 1-1 0,-1-4 3 0,0 0-2 0,1-4 0 15,-7 1-1-15,7-4 3 0,-1-4 0 0,-6 0 1 0,7-3 0 16,-8-5 1-16,8 0 10 0,-1 2-7 0,1-5-2 0,-7-1-4 16,6 2 0-16,7-2-1 0,-6-2-11 0,0-1 4 15,-2 1 3-15,8-1 5 0,0 4 0 0,0-4 1 0,0 1 0 16,0 3 2-16,0-4 2 0,8 9-4 0,-8-3 0 16,6-2-1-16,0 8 1 0,1-4 0 0,-1 7 1 0,1-4 1 15,-1 0-2-15,7 3-1 0,-6 6 0 0,0-5-1 0,5 3 1 16,2 2-1-16,-2 1 0 0,1 5 2 0,1 0-1 15,-2 0 0-15,8 5-2 0,-7 1 0 0,0 2 1 0,6 0-1 16,-5 7 0-16,6-1 1 0,-1 1-1 0,-6 6 1 16,6 5-2-16,1-1 1 0,-7 4 2 0,0 1-4 0,0 3 4 15,1 4 0-15,-2-4 2 0,-6 0 0 0,2 3 0 16,-2-3 5-16,0 0-4 0,-6-3-2 0,0-1-1 0,0-4 0 16,0 1-1-16,-6-4-4 0,6-1 3 0,-14-1 2 15,8-3-4-15,0 2 1 0,-8 0 3 0,2-5 0 0,-1 1-2 16,-1-5 1-16,2 1 0 0,-2 0-16 0,-5-3-29 15,6-4-32-15,6-2-39 0,-5-2-48 0,4 0-68 16,2-2-76-16,0-2-89 0,0 0-114 0</inkml:trace>
  <inkml:trace contextRef="#ctx0" brushRef="#br0" timeOffset="-162702.67">25965 15877 441 0,'8'4'587'0,"4"3"-226"0,-5 0-159 0,-1 4-96 0,1 3-48 16,-7 2-28-16,6 2-15 0,-6 0-5 0,0 1-7 0,7-5-1 16,-7 5-1-16,0-5-1 0,6 4-1 0,-6-6 0 15,7 2 1-15,0-3-3 0,-1 4-2 0,0-4 2 16,8 0-1-16,-8 0-10 0,0 0-19 0,1-3-15 0,6-6-26 15,-6 6-27-15,-1-4-38 0,8-1-40 0,-8-3-51 0,7 0-66 16,-7 0-98-16</inkml:trace>
  <inkml:trace contextRef="#ctx0" brushRef="#br0" timeOffset="-162403.77">26200 15815 54 0,'0'-4'562'0,"0"4"-166"15,7-3-165-15,-7 3-106 0,0 0-53 0,0 0-33 0,0 0-18 16,0 0-11-16,7 3-4 0,-7-3-1 0,0 4-3 16,6 0-2-16,0 3 5 0,1 0 4 0,6 1 4 0,-6-1 6 15,5 4 7-15,2 0 7 0,5 0 1 0,-6-1 4 16,0 5-6-16,7-3-4 0,-8-2-5 0,2 2-8 0,-1 2-5 16,0-2-5-16,0-2-1 0,-1 5-2 0,-4-8-1 15,4 0 0-15,-5 4 0 0,-7-3-1 0,6-1 0 0,-6 3-2 16,7-2 1-16,-14 4-2 0,7-1 1 0,-6-1 1 15,-1 1 0-15,1 0-3 0,-8 1 3 0,2-2 2 0,-1 1-1 16,-7-3 0-16,7 2 3 0,-6-3 2 0,-1 1-2 0,1-1-2 16,-1-3-4-16,0 4-1 0,1-6-3 0,-1 3-21 15,8-5-24-15,-8 3-29 0,6-6-42 0,8 3-84 16,-7-5-69-16,13 3-88 0,-6-6-108 0</inkml:trace>
  <inkml:trace contextRef="#ctx0" brushRef="#br0" timeOffset="-161901.6">26852 15782 456 0,'0'-4'466'0,"0"4"-183"0,0 0-127 0,-7 4-75 0,7 0-40 15,-6 0-20-15,-1 3-8 0,-5 0-8 0,5 0-1 0,0 4 3 16,1 4-2-16,0-1 1 0,-2 1 4 0,8 3 6 15,0-3 3-15,0 6 11 0,8-1 8 0,-2 1 20 0,0-2-11 16,8 3-8-16,-2-4-8 0,1 3-12 0,7-1-8 16,0-3-25-16,-1 2 8 0,1-4 5 0,6-1 2 0,-7 1-2 15,1-4 1-15,6-1 2 0,-6 2 0 0,-1-5 1 16,1 3-2-16,-2-5 3 0,2 2-4 0,0-2-3 0,-7-5 1 16,7 0 0-16,0 0 0 0,-8-5-1 0,1-2 3 15,7 2 0-15,-8-5 0 0,2-1 0 0,-1 1 0 0,0-2 0 16,0-3 0-16,0 1 0 0,0-1 1 0,0-2-2 0,0 2 1 15,0-1-2-15,0-2 1 0,0 4 0 0,-7-1-4 16,8 4 0-16,-1-4 3 0,-7 4 3 0,7 5 0 0,-6-3-1 16,-1 6 5-16,1 0-2 0,0 3 1 0,-1 0-4 15,-6 0-1-15,6 3 5 0,-6 0-3 0,7 6-15 0,-7-3 3 16,0 2 5-16,0 3 5 0,-7-4-4 0,1 4 2 16,0 4 15-16,-8-5-3 0,1 1-3 0,0 0-4 0,0 1-1 15,-7-2 0-15,1-1-1 0,-7-3 2 0,0-2-2 16,0 3 0-16,7-7 0 0,-15 0-1 0,9-3 1 0,-1-1 0 15,0-3 1-15,6-1 1 0,-6 1 1 0,7-4-6 0,-1 0 2 16,0-1-1-16,7 2 2 0,1-5 0 0,4 4-1 16,2-3 1-16,6-1 1 0,0 8-2 0,0-5-18 0,6 2-28 15,2-1-34-15,11-5-51 0,-6 7-78 0,6-7-107 0,1 2-148 16,6 3-89-16</inkml:trace>
  <inkml:trace contextRef="#ctx0" brushRef="#br0" timeOffset="-160001.77">23679 15797 223 0,'19'3'913'0,"-6"-6"-32"0,7 3-310 16,-7-4-239-16,-7 4-159 0,1 0-104 0,-7 4-151 0,0-1-80 16,7-3-105-16,-7 0-169 0,0 0-232 0,0 0-118 15</inkml:trace>
  <inkml:trace contextRef="#ctx0" brushRef="#br0" timeOffset="-154471.72">23764 16504 119 0,'0'0'373'0,"0"-4"-130"0,0 4-108 0,0 0-65 16,0-4-31-16,0 4-19 0,0 0-8 0,0 0-7 0,6 0 0 15,-6-3-1-15,0 3-2 0,0 0-1 0,6 0-2 0,8 0-2 16,-8 0 3-16,0 0-1 0,1 0 0 0,-7 0 1 15,7 3 1-15,6-3 5 0,-7 4-4 0,0 0 0 16,8 0 1-16,-8-1-2 0,7 1 0 0,-6-1-1 0,-1 2-2 16,-6-3 2-16,7 2 0 0,-1 0-1 0,1-4-2 0,-7 0 1 15,-7 0 5-15,7 4-2 0,-13-4 0 0,0-4 1 16,-6 4 2-16,-7 0-2 0,6-4-3 0,-13 0 0 16,1 2 0-16,-1-3 0 0,-6-2 0 0,0 4 1 0,0-1 0 0,0-4 0 15,6 5-1-15,-5-1 0 0,5 1 1 0,-7-4 0 16,14 2-2-16,-6 1 2 0,5 1 2 0,2-1-2 0,5 1 0 15,0 3 1-15,8-4 0 0,5 4-2 0,0 0 0 16,7 0 1-16,0 0 0 0,14 0 0 0,-2 4 4 0,8 3-3 16,6-4 1-16,1 6-1 0,11-2-2 0,1 3 3 0,7 2 7 15,-1-2 4-15,8 1 1 0,-1 0 4 0,7 3 3 16,-8-2-2-16,8 3-10 0,-6-5-2 0,-1 6-1 16,-1-2-3-16,2-3-5 0,-1 1 2 0,-7 2 6 0,-5-7-3 15,-1 3 2-15,0-2-3 0,-13-1 5 0,0-3-2 0,0 0 2 16,-13 0 5-16,7-1 0 0,-14-3-1 0,0 4 2 15,-6-4 1-15,0 0-6 0,-6-4-4 0,0 1-3 16,-8-1 1-16,-5-4 0 0,-1 1 0 0,-6-1 0 0,0-2-1 0,-7-1 2 16,1 1-2-16,-1 2-1 0,1-4-3 0,-1 5 1 15,1-3 0-15,-1 2 0 0,1-3 1 0,6 4 0 16,-7 3 1-16,7-4 0 0,0 1 0 0,7 4 0 0,-1 3 1 16,6-5 1-16,2 5-1 0,6 0-1 0,-1 0-1 0,0 0 1 15,7 0 0-15,7 5-1 0,0-2 0 0,-1 4 0 16,6-3-2-16,8 4 4 0,0-1 1 0,-1 0-1 15,1 0 1-15,6 1-1 0,0 3 2 0,1-3-3 0,-2-1-1 16,-5 1 0-16,6-2 2 0,0 2 2 0,0-5-3 0,1 5 0 16,-2-2 0-16,-5-1 3 0,6-2-1 0,-6 4 0 15,-1-3 3-15,1-4 11 0,-8 4 10 0,2-4 2 0,-8 4 3 16,0-4 1-16,-6 0 2 0,0-4-13 0,0 4-8 16,-6 0-7-16,0 0-4 0,-8-4 0 0,2 0-2 0,-8-3 0 15,1-1-1-15,-1 2 2 0,-6 2 1 0,-1 0-2 0,9 1 0 16,-9-5-2-16,1-3 1 0,0 4 1 0,0-1-3 15,6 1 8-15,-5 0-1 0,5 4-2 0,0-5 1 0,1 4-3 16,-1 0 2-16,7 1-10 0,-6-1 4 0,6 4 3 16,6-3 0-16,-6-1 1 0,7 4 0 0,6-4 1 0,-8 8-1 15,8-4-4-15,0 0 1 0,8 0 3 0,-8 4 0 16,12-4 0-16,-5 3-2 0,6 1 6 0,0 3-3 0,7-3-1 16,-1 4-2-16,1-2 1 0,-1 2 1 0,0 0-12 15,1-5 8-15,6 4 0 0,1 0 4 0,-8 1-1 0,7 3 1 16,-6-3 10-16,6-1-5 0,-7 0-2 0,1 0-1 15,-8-3-1-15,2 0 1 0,-2-1 0 0,-4 1-2 0,-8-1 0 16,0-3 0-16,0 4 1 0,-8-1-2 0,-4-3-1 0,-8 0 2 16,1 0 1-16,-7 0 0 0,0-3-1 0,-7-1 0 15,1 1 5-15,5-4-1 0,-5 3-5 0,-1-4-1 16,1 5 1-16,-1-4 0 0,7 2-5 0,-6 3 2 0,6-2 4 16,-7-4 0-16,7 5-1 0,0-1 0 0,6-4 1 0,-6 6 1 15,7-3-1-15,-1 5 0 0,7-3 0 0,-1 3 0 16,8-4 0-16,6 4 0 0,0 0-4 0,0-3 4 0,6 6-2 15,2-3 2-15,11 4 0 0,1-1 0 0,-1 2 5 0,7 1-5 16,6 2 1-16,2-1-1 0,-2 1 0 0,1-1 0 16,6 0-1-16,-1 4 2 0,2-4-1 0,-1 4 0 0,0 0-1 15,0-4 0-15,-7 4 1 0,8 1 1 0,-8-2 3 16,1 2-3-16,-1-5 1 0,-5 1 0 0,-7-6 0 0,-2 6-1 16,-4-8-2-16,-1 4-1 0,-7-1-1 0,-6-3 1 15,-6 0 1-15,-7-3-2 0,-1-1 3 0,-12 0 0 0,-6-2 4 16,-7-2-1-16,0 1-2 0,-13-5 1 0,-1 2-3 15,1-2 1-15,-6-2-5 0,-1 2-3 0,-7 2-5 0,1-5-7 16,7 4-2-16,-7 1-12 0,6-2-1 0,8-3-4 0,-2 8-1 16,7-3-7-16,7 2 0 0,7 0 6 0,-1 5 1 15,13 0 0-15,1-2 2 0,6 5 4 0,6 0 0 16,1 5 6-16,12-5 5 0,1 3 1 0,6 4 7 0,6-3 8 16,8 4 7-16,-1-1 4 0,6 1 3 0,7-2 2 0,-6 5 4 15,13 1 0-15,-8-2-4 0,9 5 4 0,-2-4-1 16,7 3 1-16,-7-3-3 0,1 4 3 0,-1-4-2 0,2 3-5 15,-9-2-4-15,8 2-1 0,-7-3-1 0,0 1-22 16,1-2 10-16,-1 1 6 0,-13 0 5 0,6-3 1 0,-5-5 2 16,-1 5 21-16,-7-4-6 0,-6-1-6 0,0 0-3 0,-7 1-3 15,2-4-2-15,-8 0-2 0,0-4-3 0,-8 1 2 0,-4 0 0 16,-2-1 0-16,-5-4 1 0,-1 1-1 0,-6 0-1 0,-7-5 1 16,1 5 0-16,6-3 2 0,-7 2 1 0,1-3-2 0,-1 1 0 15,1 2 0-15,6 1-2 0,-7-1-4 0,7 0 3 16,0 5 3-16,7 0 0 0,5-1 0 0,-5 0-1 15,12 4 2-15,-6 0-1 0,7 0-3 0,6 0 0 0,-6 0 1 16,12 0 1-16,-6 4 1 0,6 0 1 0,1-1 2 0,6 0-2 16,-6 1 1-16,5 0 0 0,-6-1-1 0,2 5-1 15,4-4-1-15,-5 0 1 0,0 2-1 0,6-2 0 16,-1 0 2-16,-5 3 0 0,6-3 2 0,0 4-1 0,0-5 0 16,-6 1 0-16,6-1-3 0,0 4-1 0,-1-3 1 0,2 0 1 15,-8 0-1-15,7-1 1 0,-6 1 0 0,-1-4-1 0,-6 4-1 16,7-4 0-16,-14 3 1 0,7-3 0 0,-6 0-1 0,-1-3 2 15,-6 3-1-15,1-4 1 0,-8 0 0 0,0 1 0 16,1-5 1-16,-7 4-2 0,6-3 0 0,-6 0 0 0,7 0-3 16,-7 3 2-16,-1-3 0 0,7 3 1 0,-6 0-2 0,7 0 0 15,6 2 2-15,0 2-7 0,0-4 4 0,0 0 3 16,7 4 0-16,6 0 2 0,-7 0-1 0,7 0 6 16,0 0-3-16,7 4-2 0,-1 0-1 0,7-2 1 0,-6 6-1 0,12-4 0 15,-6 3-1-15,6 1 7 0,1-5 5 0,0 4 2 0,-1 0 3 16,1-3 2-16,0 4-1 0,-1-5-4 0,1 5-6 15,-8-5-2-15,2 0-2 0,-2 2 0 0,-5-1-1 0,0-4-2 16,-1 3 2-16,1-3-3 0,-7 0-1 0,0 0-1 0,-7 0 2 16,7 0 0-16,-6 0 0 0,-1-3 2 0,-6 3 1 0,0-4-1 15,0-1 0-15,-6 5-1 0,5-3-3 0,-6 0 1 16,2-5-1-16,-2 5 0 0,1-1 2 0,5-4-1 0,-6 5 3 16,1-4-2-16,-1 3 0 0,8-3 0 0,-2 3-1 15,2 0 3-15,5 1-2 0,0 3 1 0,1-4-1 0,6 4-3 16,0 0 1-16,0 0 0 0,6 4 0 0,8-4 2 15,-2 3 1-15,8 1 1 0,0 0 2 0,-1 3-2 0,7 0-1 16,0 0-2-16,1 1 1 0,-1-1 0 0,6 1-1 0,-6-2 1 16,0 6 0-16,0-5 4 0,6 4 7 0,-5 1-4 0,-1-6 0 15,-6 1-5-15,-1 1 0 0,0 0-3 0,-12-4-8 0,6-1 3 16,-13 1-3-16,0-1 4 0,-7 1 3 0,1-1 1 0,-13-3 1 16,-1-3-1-16,-6-1 3 0,-7-3-2 0,-6 0-6 15,0-1-4-15,-6-3-11 0,-2 1-12 0,-4-2-14 0,-1 1-20 16,6 1-27-16,-6-5-21 0,6 4-34 0,1-1-33 0,6 2-51 15</inkml:trace>
  <inkml:trace contextRef="#ctx0" brushRef="#br0" timeOffset="-146484.91">24761 16698 163 0,'0'0'145'0,"0"-4"-29"0,-8 0-28 0,8 1-17 16,0 3-12-16,0-4-7 0,0 4-1 0,0-3 0 15,0 3-4-15,-6-5 5 0,6 5-2 0,0-2-3 0,0 2-6 16,0-4 0-16,0 0 2 0,0 4-8 0,0-4-1 0,0 4 1 16,0-3 5-16,0 3 2 0,0-4 3 0,0 4 0 15,0 0 0-15,0 0 0 0,0-4-2 0,0 4-3 0,0 0-1 16,0-4-1-16,0 4-4 0,0 0-1 0,0-2-4 0,0 2-4 16,6-5-4-16,-6 5-2 0,0-3 0 0,0-1 4 15,0 4 4-15,0-3 4 0,0-2 1 0,0 5 0 16,0-3-2-16,0 3-12 0,0 0-4 0,0-4-7 0,0 4-1 15,0 0-5-15,0 0 0 0,0 0-2 0,0 0 1 0,0 0 0 16,0 0-3-16,0 4 2 0,0-4-1 0,0 3 4 16,0 2-1-16,8 2-2 0,-8 1 2 0,6 2-2 15,-6 5 0-15,6-1-1 0,-6 1 2 0,7 3 0 0,0 0 0 16,-1 5 3-16,-6-6-1 0,6 5 0 0,1 1-2 0,-1-2 2 16,-6 2-1-16,7-5-1 0,-7 0 0 0,0-2 1 0,7 1-1 15,-7-2 0-15,0-4 0 0,6 0 1 0,-6 0 0 0,0-4-1 16,0 5 1-16,0-6 1 0,0-2 1 0,6 3 20 15,-6-7 26-15,0 4 34 0,7-4 25 0,-7 0 16 0,7-4 9 16,5 1-18-16,2-5-22 0,5-3-36 0,7-3-28 0,7-5-14 16,5-2-10-16,9-4-6 0,-2-2 0 0,13-2 3 0,1-4-1 15,13-3 0-15,6 3 3 0,1-8 0 0,12 5-2 16,0-5-4-16,13-3-1 0,1 3-7 0,5 2-1 0,1-6-6 16,6 6-2-16,-6-5 2 0,6 0-23 0,0 3-44 15,-6 1-47-15,13 0-55 0,-6 7-74 0,5-1-123 0,7 9-208 16,0-1-91-16</inkml:trace>
  <inkml:trace contextRef="#ctx0" brushRef="#br0" timeOffset="-142543.7">25973 15636 718 0,'12'-8'621'0,"1"5"-275"0,0-2-167 0,-13 5-106 16,7 0-89-16,-7 5-82 0,0-2-101 0,-7-3-149 15,-6 0-191-15,7-3-91 0</inkml:trace>
  <inkml:trace contextRef="#ctx0" brushRef="#br0" timeOffset="-140229.74">28651 15338 491 0,'0'-4'326'0,"-7"2"-146"0,0-3-85 0,1 5-43 0,-1 5-24 16,-5-3-11-16,4 2-9 0,-4 8-3 0,6-1 4 15,-8 7 5-15,1 8 8 0,0-1 6 0,6 12 6 0,-5 3 8 16,5 11 4-16,-6 11-1 0,7 8-7 0,-1 7 5 16,7 11 2-16,-7 11-7 0,7 8-6 0,0 2-5 0,7 4-4 15,-7 8-3-15,7 0-5 0,-1 4-2 0,0 4-2 16,-6-1-1-16,0 1-1 0,0-6-6 0,0 2-5 0,-6-8-1 16,6 1-1-16,-6-8 2 0,-1-4 5 0,7 0 0 0,-7-4-3 15,1-3-21-15,-1-4-34 0,-5-3-63 0,4-8-94 16,2-11-157-16,0-3-160 0</inkml:trace>
  <inkml:trace contextRef="#ctx0" brushRef="#br0" timeOffset="-137217.42">28865 16005 474 0,'0'-14'436'0,"-6"-1"-185"0,6 5-117 16,0-2-62-16,0 5-32 0,0-4-16 0,0 3-7 15,-7 5-5-15,7-2-1 0,0 3 1 0,0-2-4 0,0 1 1 16,-6 3-1-16,6 0 2 0,0 0-1 0,6 3 1 15,-6 3 10-15,0 6 4 0,7 3 1 0,-1 4 0 0,7 2 1 16,1 8-3-16,-8 4-9 0,7 0-6 0,0 8-1 0,0-2-1 16,0 2-6-16,0 3 1 0,-7-4-1 0,2 2 1 15,-2-6 0-15,0-4 2 0,-6-2-1 0,-6-1 1 16,6-4 0-16,-6-2-3 0,-2-4 0 0,8-2 1 0,-12-3-2 16,5-2 1-16,0-1-2 0,1-4 2 0,-1-3-1 0,-5-1-1 15,-8-3 1-15,7 0 1 0,-7-3 3 0,7-1 0 16,-6-7-2-16,-1 0 4 0,-6 1-1 0,7-5 0 0,-1-4-2 15,-6 1 2-15,7-3-3 0,-1-6-1 0,-6 6 0 16,6-6-3-16,1 2-1 0,-1-5-2 0,8 1 5 0,-8-4-1 16,7 0-2-16,-1 4 3 0,2 0 3 0,-2-5-2 0,14 2-1 15,-6-5 1-15,0 5 0 0,6-2 1 0,6 2-1 16,0 3 5-16,-6-5-5 0,14 8 0 0,-2 1 0 16,2-1-1-16,-1 8 0 0,-1-4-4 0,8 7 5 15,0 1 0-15,-1-2 0 0,1 7 0 0,6-3 0 0,-6 4 0 0,-1 5 1 16,1 3 0-16,6 0-1 0,-7 0 1 0,1 7 1 15,6 1 0-15,0 0-2 0,-7 1 0 0,7 7 0 16,-6-2 0-16,6 1 0 0,-7 3 0 0,1 0 1 0,0 5-1 16,-7-2 5-16,7 4-3 0,-8 2-3 0,2-2-1 0,-2 5 2 15,-5-5-1-15,-1 4-3 0,-6 5 2 0,0-5 0 16,-6 4-1-16,-1-4 1 0,1 4 0 0,-7-3 2 0,6-1 1 16,-5-4 1-16,-8 1 1 0,7-1 0 0,-7-2 1 15,0-1-4-15,1-4-1 0,-7 3 0 0,6-5 1 0,-6-2-4 16,0 2-18-16,1-6-31 0,-2 1-59 0,1-3-89 0,0-5-132 15,0 1-165-15</inkml:trace>
  <inkml:trace contextRef="#ctx0" brushRef="#br0" timeOffset="-136760.95">29107 16287 350 0,'6'-4'305'0,"0"4"-127"16,8-2-81-16,-8-3-45 0,0 2-31 0,1-1-11 0,0 1-6 15,-1-5-1-15,1 1-1 0,-1 0 0 0,-6-4 7 16,6 0 7-16,2 0 0 0,-8-1 3 0,6 2 0 15,0-2-2-15,-6-3-1 0,6 5-3 0,-6-1-1 0,0 0-4 16,8 4 0-16,-8-4-1 0,-8 3-2 0,8-3-3 0,0 5-1 16,-6-3-1-16,0-1-2 0,0 3 0 0,-8 2 0 15,8-2-1-15,-7-1 1 0,-1 5 2 0,-4-4 1 0,4 3-1 16,-6 4 1-16,7-3-1 0,-6 6 1 0,6-3 2 0,-7 4 0 16,7 3-1-16,0 0-1 0,-6 4 2 0,5 1-2 15,8-2-1-15,-7 5 3 0,6 0 2 0,1 3 1 16,6-3 0-16,0 6-2 0,0-2 3 0,0-1 2 0,6 1 7 15,8 3 5-15,-2-4 5 0,8 0 2 0,0 4 9 0,-1-8 2 16,7 5-6-16,-6-4-1 0,6 0-5 0,7-1-4 16,-7 1-9-16,-1-3-7 0,1-2-3 0,1 1-5 15,-7-3 1-15,6-1 0 0,-7-4 0 0,1 1-7 0,-8 0-15 16,2-8-24-16,-2 0-28 0,2 1-43 0,-1-8-52 16,-7 3-54-16,7-7-49 0,-6 1-54 0</inkml:trace>
  <inkml:trace contextRef="#ctx0" brushRef="#br0" timeOffset="-136532.64">29341 15983 280 0,'0'-3'265'0,"0"-1"-75"0,0 4-58 15,0 0-45-15,0 0-30 0,7 7-18 0,-1-3-4 16,0 4-2-16,1-1 1 0,6 0 2 0,-6 4 1 0,5 0 3 16,2 3-4-16,-2 2 0 0,2-2-6 0,-1 1-4 15,0-1-6-15,0 1-5 0,-1-1-2 0,-4 5-12 0,-2-5-1 16,0 5 0-16,-6-1 0 0,0 1-3 0,0-1-1 15,-6 0 5-15,6 0 2 0,-6 1 0 0,-8-2 0 16,1 2 1-16,7-4-2 0,-7 0 0 0,0-1-1 0,-1-2-1 16,-5-2-1-16,6 1 2 0,-6-3 0 0,-1-5-2 0,0 1-4 15,1 0-24-15,-1-4-46 0,0-4-79 0,8-3-121 16,-8-5-168-16</inkml:trace>
  <inkml:trace contextRef="#ctx0" brushRef="#br0" timeOffset="-136052.43">29367 15665 527 0,'13'11'530'0,"0"-4"-230"16,0 4-141-16,0 7-76 0,1 0-39 0,-8 5-21 0,0 2-11 15,1 1-5-15,6-4-3 0,-7 3-1 0,1 1-2 0,-1 0-1 16,8-4 1-16,-8 0-1 0,7 0 0 0,-6 0 1 16,6-1 0-16,-1 1 1 0,2 0-4 0,-8 0 2 15,0-3 0-15,2 0 0 0,-2-5-1 0,0 1 0 0,1 0 1 16,-7-5-3-16,0-3 0 0,6 1-2 0,-6-2-4 0,0-1 2 16,0-2 8-16,0 1 1 0,0-4 0 0,0 0 3 15,0 0 5-15,0 0-1 0,0-4-3 0,0 1-3 0,0-4-1 16,0-5-1-16,0 1 0 0,0 0-1 0,0-3 1 15,0 3 1-15,7-3 0 0,-7-5-3 0,6 4 0 0,1 1 2 16,-7-5-1-16,6 4 0 0,8 1-1 0,-8 3 1 0,0 0 2 16,1 0-1-16,0 4-1 0,-1-1 0 0,0 2 2 15,1 1-2-15,-7 1 0 0,6 1-1 0,1 3-1 16,-7 0-2-16,7 3 2 0,-1 1 2 0,0 4-1 0,1-1 0 16,0 4 2-16,-1 4 0 0,0-1-1 0,1 1 0 0,-7 3 1 15,0 1 1-15,0 3-1 0,0-4 0 0,-7 4-1 16,7-4 1-16,-6 0-6 0,-7 1-2 0,6-5 4 0,-5 1 1 15,5-4 2-15,-6-3 0 0,0-1 2 0,0 0 3 16,0 0-1-16,-1-7 15 0,2 0-25 0,-8-3-35 0,1-4-43 16,5 0-59-16,-5-5-77 0,0-2-118 0,6-6-116 15</inkml:trace>
  <inkml:trace contextRef="#ctx0" brushRef="#br0" timeOffset="-135779.71">29549 15496 545 0,'14'4'454'0,"6"3"-176"16,-8 5-125-16,8-2-72 0,-7 5-39 0,-1 7-22 16,8 0-10-16,-6 1-5 0,-8 2-1 0,7 4-1 0,0-4-1 15,-6 5 3-15,5-1 0 0,-5 0-1 0,6-3-2 0,0 3-2 16,-6 0 0-16,6-3 0 0,7 4-3 0,-8-5 1 15,1 1 2-15,0-4-1 0,-6-1-1 0,6-2 1 0,-6-1 1 16,-1 1-1-16,-6-9 0 0,6 2 0 0,-6-1-15 0,0-4-16 16,6 1-19-16,-6-5-20 0,0-3-25 0,0 0-32 15,0-3-20-15,0-1-23 0,0-4-26 0,0 1-20 0,8-3-13 16,-8-2 0-16</inkml:trace>
  <inkml:trace contextRef="#ctx0" brushRef="#br0" timeOffset="-135583.8">29966 15888 126 0,'7'-7'244'0,"0"0"-41"0,6 3-48 0,-13 0-40 15,6 4-21-15,0 0-23 0,2 0-25 0,-2 4-11 0,0 0-4 16,0-1-6-16,2 4-8 0,-8 0-7 0,0 1-1 16,6-1-2-16,-6 5-2 0,0-2 0 0,0-2 3 15,-6 3-1-15,6-4 1 0,-8 0-1 0,2 1-1 0,0-1-2 16,0 0-2-16,-2-3 1 0,2 0-1 0,-7-4 0 0,7 0 3 16,-8 0-4-16,2-4 1 0,-2 0 2 0,2 1-2 15,-2-5 1-15,1-3 0 0,1 4 1 0,-2-4 2 0,8 0-3 16,-7-1 0-16,6 3-1 0,1-7-3 0,-1 5-9 0,7-3-32 15,0-1-53-15,0 5-93 0,7-9-151 0,-1 4-144 16</inkml:trace>
  <inkml:trace contextRef="#ctx0" brushRef="#br0" timeOffset="-135125.17">30325 15761 139 0,'6'9'571'0,"1"7"-245"0,0 2-152 15,-1 0-82-15,7 8-45 0,-7-4-21 0,1 3-11 0,0 5-3 16,-1-8-5-16,0 3-5 0,2 1 0 0,-2-4-1 16,6-4 2-16,-5 0 3 0,0 1 9 0,-1-4 15 0,1-4 7 15,5 4 2-15,-4-5-2 0,-2-3-2 0,0 5-10 0,0-5-12 16,-6 1-5-16,8-6-4 0,-8-4-3 0,0 2-2 15,0 0 1-15,0-5 0 0,-8 2-1 0,8-1 1 16,-6-3 0-16,0-4 1 0,-8-3 0 0,2-5-1 0,-8-3-2 16,7 0-1-16,-7 0 1 0,-6-4 8 0,7-3-4 0,-7 0 0 15,0 2-1-15,-7-2 0 0,1-3-1 0,-1 3-7 16,1-4 5-16,-7-1 2 0,5 5 0 0,-4 0 2 0,-1 0-3 16,6 3 1-16,1 4-1 0,-1 5-1 0,1-3 2 0,6 9-2 15,6 0 2-15,-7 4-1 0,9 0 1 0,4 7 0 16,1 0-1-16,0 3-1 0,6 1 1 0,7 3 1 15,0 4-1-15,7 0 1 0,0 3 1 0,-1 6 2 0,7-5 3 16,7 6 0-16,-1-3-1 0,1 1-1 0,6 3-2 0,-6-4 1 16,5 0-5-16,8 1 1 0,-7-4 1 0,0-1 0 15,6 1 0-15,-5-1 0 0,5-2 1 0,-6-6-1 16,1 5 0-16,-8-3 6 0,7-4-3 0,-6-1-12 0,-1 1-23 0,-6-4-31 16,7-4-45-16,-1 1-76 0,-6-5-102 0,0-3-150 15,1 1-102-15</inkml:trace>
  <inkml:trace contextRef="#ctx0" brushRef="#br0" timeOffset="-134916.78">30442 15492 187 0,'13'12'695'0,"-7"-1"-268"0,8 0-187 0,-8 0-112 16,-6 0-61-16,0 7-31 0,0-4-17 0,-6-3-10 0,0 3-6 15,-8-2-2-15,1-4 0 0,-7-5-1 0,8 1 0 0,-8-4 9 16,0 0-2-16,1-4-5 0,-1 1-2 0,1-2-7 16,-1 2-25-16,7-3-42 0,-6-2-43 0,5 0-78 0,2 1-120 15,-1-4-167-15,0 0-89 0</inkml:trace>
  <inkml:trace contextRef="#ctx0" brushRef="#br0" timeOffset="-134549.04">30560 15369 602 0,'6'-8'455'0,"7"4"-199"16,-6 1-119-16,-7-1-72 0,6 4-31 0,-6-4-16 0,0 0-9 16,0 0-4-16,0 0-2 0,-6-3-1 0,-1 0-2 15,0-4-1-15,-5 0 1 0,6 0 4 0,-2 0-4 0,2 4-2 16,0-4 2-16,-1 1 0 0,0 2 0 0,-6 1-3 15,1-1 1-15,4 1 3 0,-4 0-8 0,-2 3 5 0,2-3-2 16,-1 2 2-16,-1 5 0 0,2 0 0 0,-2 5 10 0,8-1-4 16,-7 3 0-16,0 3-2 0,6 2 1 0,1 3 0 15,0 6-2-15,6 1-1 0,0 0 1 0,0 7 1 0,6 0-1 16,0 5 1-16,7 2 2 0,1-2-3 0,-2 2 1 16,8-3 0-16,6 0 2 0,-7 1 10 0,1-5 4 0,6-4 8 15,1-3 4-15,-1 0 10 0,0-4 9 0,-1-4-7 16,1-2-5-16,-6-2-4 0,7-3-2 0,-1-2-13 0,0-2-11 15,-7 1-4-15,7-4-3 0,-6-4-1 0,6-4-9 16,-7 1-10-16,1 0-22 0,-1-4-29 0,1-4-33 0,0 1-28 16,-8-4-34-16,8 3-36 0,-7-3-33 0,7-5-39 0,-8 1-57 15</inkml:trace>
  <inkml:trace contextRef="#ctx0" brushRef="#br0" timeOffset="-134297.49">31140 15327 294 0,'6'5'344'15,"0"1"-134"-15,1 6-88 0,0-1-52 0,-1 3-29 16,0 1-16-16,1 7-8 0,0-4-6 0,-7 5-5 0,0-6-4 16,0 5 1-16,0 1 0 0,0-1-2 0,0-1 1 0,-7 1 2 15,0-3 1-15,1-1-1 0,0 1 1 0,-1-5-3 16,-6-3 1-16,7-3-1 0,-8-1 2 0,1-4-1 16,1-3-1-16,-2 4 3 0,-6-8-2 0,8 1 1 0,-8-8-3 15,1 0 2-15,-1-3-3 0,-6-1-2 0,7-5 2 0,-1-1-1 16,0-1 1-16,1-3-1 0,6 3 0 0,0-3 1 15,-1-2-1-15,8 5-1 0,0-3 0 0,6 3 1 0,0-1 1 16,6 2-2-16,0 5 0 0,8 2 1 0,-1-1-1 16,6 5-12-16,8 2-20 0,-8 0-35 0,13 2-56 0,-6 2-83 15,7 0-118-15</inkml:trace>
  <inkml:trace contextRef="#ctx0" brushRef="#br0" timeOffset="-133583.06">31563 16087 88 0,'19'-5'506'0,"-5"-2"-215"16,-2 4-137-16,-5-1-74 0,0 0-39 0,-7 4-20 0,-7 0-10 15,-6 4-6-15,-7-4-2 0,1 4 1 0,-13-1 1 0,-8 0-1 16,1 1 3-16,-13 4-2 0,0 3-1 0,-13 0 1 16,-1 3 0-16,-5 1 0 0,-8-1-4 0,2 5 2 0,-8-2 1 15,0 3-3-15,1 2 3 0,-7-1-1 0,6 6 6 16,-6-2 0-16,-8-2 2 0,2 2-1 0,-7 4-1 0,-1-4-1 16,-5 0-2-16,-1 2-3 0,-7 2-4 0,8-3 1 15,-1 3-1-15,0 4 3 0,1-3 1 0,5-1 3 0,-5 4-1 16,-1 0 0-16,6-1 2 0,1 1-4 0,0-4-3 0,-1 1-17 15,14-1-58-15,0-6-101 0,6-2-193 0,1-5-131 0</inkml:trace>
  <inkml:trace contextRef="#ctx0" brushRef="#br0" timeOffset="-105251.87">32677 8601 354 0,'7'-3'455'15,"6"-1"-162"-15,-7-4-122 0,8 6-77 0,-8-3-43 0,0 2-24 16,0-1-11-16,2 1-8 0,-2-1-4 0,0 0-3 0,-6 0 0 15,7 1 1-15,-7-1 3 0,0 1 3 0,6-1 5 0,-6 1 3 16,0-1 3-16,0-1 1 0,0 2-2 0,0 0 2 16,0 3-3-16,0-4 0 0,0 0-2 0,0 4-1 0,0 0-18 15,0-3 4-15,0 3 0 0,-6 0-2 0,-1 0 0 0,1-3 1 16,0 3 15-16,-8-5-5 0,2 1 0 0,-15-3 5 0,1 0 5 16,-6 0 3-16,-1-4 5 0,-13-1 5 0,1-2 1 15,-14-4-3-15,0-1 10 0,-12-3-8 0,-1 1-9 0,-6-1-5 16,0 0-7-16,-7 0-4 0,1-4-14 0,-7 0 1 15,6-4 3-15,-7 5 3 0,1-4 4 0,6 3-1 0,-6-3 1 16,6 3 1-16,-6-3-1 0,6 4-4 0,1-2-3 0,5 2 0 16,-5 3 2-16,12-3-3 0,1-1 3 0,-1 3 1 15,7 2 0-15,6 2 0 0,0-2 0 0,0 2 3 16,7 5-3-16,1-5 3 0,-2 5 1 0,8 2 0 0,-1 1-1 16,1 4-3-16,5 0 0 0,1 3-2 0,7 8 1 0,-7-1-3 15,6 5 3-15,7 6 0 0,-6 4 1 0,6 9 12 16,6 2 7-16,0 7 9 0,1 9 2 0,-1 5 2 0,7 5 0 15,0 15-11-15,0 3-7 0,7 8-7 0,6 10-8 16,0 1-2-16,0 3-1 0,6 4-1 0,0 0 5 0,8 4 5 16,-1 0 4-16,-1-4 1 0,2-1-2 0,-2 2-1 0,2-6-8 15,-1 2-6-15,0-12-8 0,0 0-11 0,-1-6-15 16,-4-9-21-16,4-3-16 0,-5-4-20 0,-1-8-20 16,1 2-16-16,0-8-22 0,-1-4-33 0,0-8-50 0,1 1-78 0,0-4-110 15</inkml:trace>
  <inkml:trace contextRef="#ctx0" brushRef="#br0" timeOffset="-104667.74">32521 8216 84 0,'-7'0'639'0,"7"0"-216"0,-6 0-179 0,6 0-116 15,0 5-62-15,-6 2-33 0,6 0-17 0,-8 4-5 16,2 4-7-16,6 3 0 0,0 9 1 0,0-2-2 16,0 8-1-16,-6 7-2 0,6 4 1 0,-7 3-2 0,7 5-2 15,7 2 0-15,-1 6 0 0,0 5 2 0,8 1 1 0,-1 3 2 16,0 5 2-16,6 3-1 0,1 0 2 0,0-1 4 15,6 6 2-15,-1-5 3 0,1-1 5 0,-6 1 5 0,7-7 3 16,-9-7-2-16,2-2-3 0,0-6-4 0,-1-7-5 0,-5-1-6 16,-2-10 0-16,-5-1-5 0,6-6-1 0,-13-1-3 15,7-10 1-15,-7-1 6 0,-7-4 6 0,-6-3 15 0,0 0 13 16,-13-3 17-16,0-4 9 0,-13-2 4 0,-7-2 2 16,-12-2-6-16,-8-2-8 0,-12-4-11 0,-13 1-7 0,-6-8-8 0,-8 1 17 15,-5-1-21-15,-8-3-14 0,-5-3 5 0,-2-2-4 16,-5-2-4-16,0-2-27 0,-8 2 11 0,2-8 11 15,-1 4-10-15,0-5 0 0,7-2-5 0,7 3-5 0,-2-7-10 16,1 3-16-16,7 1-15 0,0-1-20 0,6 1-21 0,7 3-23 16,6 4-24-16,7-1-20 0,7 5-27 0,5-4-39 15,8 2-57-15,12 1-87 0,7 4-108 0</inkml:trace>
  <inkml:trace contextRef="#ctx0" brushRef="#br0" timeOffset="-102545.08">30546 8158 511 0,'0'-7'683'0,"8"-4"-233"0,-8 3-188 0,0 1-119 0,0 0-74 15,0 3-39-15,0 4-22 0,0-3-12 0,-8 3-2 0,2 3 2 16,0-3 0-16,-1 4 3 0,0 3 2 0,-6 0 3 16,1 9-3-16,-8-6-3 0,6 9 1 0,-5 3 2 15,6 3-1-15,-6 1-2 0,-1 3 3 0,7 4 1 0,-7 4 1 16,1-1-3-16,0 5-2 0,-1-4 5 0,7-1-1 0,-7 1-1 16,8-4 1-16,-8-4-1 0,7-4 0 0,-7-2-1 15,7-2-1-15,0-6-1 0,7 3 2 0,-8-7 2 0,8-3 2 16,0-1 1-16,-1-3-1 0,7-4 1 0,-6 0 0 0,6 0 1 15,0 0-1-15,0-4 0 0,0-3 0 0,0-1-3 16,6-6-2-16,-6-1 0 0,7-3 1 0,-1-4-2 0,-6 0-1 16,6 0 1-16,8-4-1 0,-8-3 0 0,0 3-2 15,1-3-3-15,0-1-5 0,-1-2-7 0,1-1-9 0,-1-4-5 16,1 1-3-16,-1 2 3 0,1-2 3 0,-1 2 9 16,0 3 10-16,2 4 4 0,-2 1 5 0,0 8 2 15,-6-1 0-15,0 9 0 0,7-1-2 0,-7 3 1 0,6 6 0 16,-6-4-2-16,0 4 3 0,7 2-1 0,-7 0 1 0,6 0 1 15,-6 2 0-15,7 6 3 0,-1 0-1 0,8 3 1 16,-2-1-1-16,2 9 1 0,-2-1-1 0,1 4-1 0,7 3 0 16,0 2 2-16,-1 2-4 0,7 0 0 0,-6 5 0 15,6-1 0-15,-7 0 0 0,1-1-1 0,6 1 1 0,-6-4 1 16,-1 1-1-16,7-4-2 0,-12-4 0 0,5-1 1 0,-13-6 1 16,8-1-1-16,-8-2 1 0,0-1 0 0,-6-5 0 15,0-1 1-15,0 2-1 0,-12 1 1 0,-2-1 1 0,1-3 2 16,-7-4-1-16,2 0 2 0,-9 3-1 0,1-3-1 15,-6 0 0-15,-1-3-1 0,1 3-4 0,-8-8-4 0,1 5-6 16,0-1-11-16,-7 0-14 0,7-3-15 0,0 2-20 16,0-1-20-16,0 3-24 0,6-5-25 0,1 4-38 0,-1-4-55 15,7 6-85-15,6-3-128 0</inkml:trace>
  <inkml:trace contextRef="#ctx0" brushRef="#br0" timeOffset="-101882.87">30944 8390 339 0,'7'0'484'0,"-1"-5"-182"0,0 2-134 0,-6 3-80 0,0-4-43 15,0 4-25-15,0 0-12 0,0 0-5 0,-6 0 0 0,6-4-3 16,-13-3 0-16,6 4 2 0,-5-5-1 0,-2 1-1 16,-5 3-1-16,6-4 1 0,-6 2 0 0,-1 2 0 0,7 0 2 15,-7 4 0-15,0 0 2 0,1 0-4 0,0 4 1 16,-1 0-1-16,7 2-1 0,-7 2 0 0,1-1-1 0,6 5 2 15,0-2 0-15,-1-2 0 0,8 3 1 0,0 0 1 16,-8 4 0-16,14-5 0 0,-6 1 0 0,6 0 4 0,0 3 2 16,0-2 5-16,6-1 0 0,2 3 2 0,4-2 1 15,2 2-3-15,-2 1-5 0,8-4-8 0,-1 4-6 0,7 0-9 16,-6-1-16-16,13-3-17 0,-7 3-20 0,6-6-30 0,1 3-38 16,-7-4-50-16,7 1-59 0,-7-4-78 0</inkml:trace>
  <inkml:trace contextRef="#ctx0" brushRef="#br0" timeOffset="-101558.91">31081 8243 423 0,'6'-4'520'0,"-6"4"-200"0,0 0-145 16,-6 0-92-16,6 4-45 0,-6-1-27 0,-2 4-8 0,8 1-7 16,-6 3 2-16,0 0 2 0,-7 0 0 0,6 1 0 15,1 2-1-15,-7-3 1 0,7 7 2 0,-2-3-1 0,2 3 1 16,0-4 2-16,-1 9 0 0,7-6-4 0,-7 3 4 16,7 1 3-16,7-3 2 0,-7 1 0 0,7-2 2 0,-1 2 5 15,-6 0 29-15,14-4-12 0,-8-1-7 0,7 1-1 0,0-1-6 16,0 1-1-16,-1 0-32 0,8-5 9 0,-6 5 4 15,5-7 0-15,1 2 1 0,-1-3-8 0,0 5-14 0,1-9-25 16,7 1-27-16,-9 0-37 0,9-4-59 0,-1 0-85 16,0 0-146-16,-7-4-118 0</inkml:trace>
  <inkml:trace contextRef="#ctx0" brushRef="#br0" timeOffset="-100074.06">30527 9019 84 0,'0'5'164'0,"0"-5"-74"15,-7 0-57-15,7-5-45 0,0 1-30 0,0 4-26 16,0-3-18-16,0 3-14 0</inkml:trace>
  <inkml:trace contextRef="#ctx0" brushRef="#br0" timeOffset="-99111.15">30520 9038 214 0,'-6'0'350'0,"6"-4"-110"0,0 0-83 0,0 4-53 0,0 0-29 16,0 0-11-16,0 0-1 0,0 0 5 0,0 0 5 15,0 0 4-15,0 0-1 0,0 0-3 0,0 0-6 0,0 4-11 16,6 0-13-16,-6-4-9 0,0 7-9 0,0-3-6 0,7 3-8 16,-7 4-4-16,7 0-2 0,-1 3-1 0,-6 1 0 15,6 4-2-15,2-5 2 0,-2 4-1 0,0 5-2 16,0-5 0-16,8 3 1 0,-8 2-2 0,7-2-1 0,-7 1-1 16,8 0 8-16,-8 1-3 0,0-1-6 0,8 0 2 0,-14-4 1 15,6-4 1-15,1 2-4 0,-7-2-1 0,6-8 7 16,-6 3-2-16,-6-1-1 0,6-6 1 0,-7 2-2 0,1-1 2 15,6-3-1-15,-14 0 2 0,8-3 5 0,-6-1-3 0,4-3 0 16,-4 0 0-16,-1-1 0 0,-1-3-1 0,-4 0-3 16,-2-3 2-16,6-1-1 0,-5 1 4 0,5-5-4 15,2-3 1-15,-2 4 2 0,2-5 0 0,-1 2 0 0,-1-2-1 16,8-2 1-16,-6 7 0 0,4-7-4 0,2 2 1 0,0 1 0 16,6 0 0-16,-7 0-1 0,7 4 2 0,0 0 3 15,7 0-4-15,-1 4-5 0,-6-5 4 0,6 4 2 0,2 3 0 16,4-2 1-16,-6 3 2 0,8 0 10 0,-1 4 1 15,-7 0 3-15,14-1-2 0,-8 1-2 0,2 3-1 0,5 1 2 16,1 0-4-16,-6 3 16 0,4-5-3 0,2 10-8 16,-1-5-4-16,1 3-5 0,0 0-1 0,-1 1-23 0,1 0 3 15,0 3 7-15,-1 4-1 0,1 0 1 0,-8 0 2 16,8 0 4-16,-7-1 0 0,0 9-2 0,0-4 0 0,-6-1 1 16,-1 1 2-16,1 0-4 0,-1-1 0 0,-6 1 1 0,0 3-4 15,0-3 3-15,-6 3-1 0,-1-3 4 0,1 3-2 16,-1-3 2-16,1 0 5 0,-7-1-2 0,6-3-2 15,-6 0-3-15,0-3 2 0,0 3-4 0,-6-4 2 0,12-4 0 0,-6 5 0 16,-1-8 2-16,2 4-2 0,-1-1 4 0,6-3 0 16,1 0-3-16,-1 0-1 0,1 0 1 0,6-3 1 15,-6 3 0-15,6 0 2 0,-8 0-19 0,8 0 10 0,0 0 5 16,8 0 3-16,-8 0 0 0,6-4 0 0,-6 4 20 0,6 0-9 16,7 0-5-16,-13 0-5 0,14 0-2 0,-8 4 0 15,6-8 0-15,-4 8-2 0,4-1 2 0,2 1 0 16,-8-1 2-16,7 4-2 0,0 2 0 0,0-3 1 0,-7 5-1 15,8 1-1-15,-8-2 0 0,7 5 2 0,-6-1 2 0,-1 5-2 16,-6-1 0-16,7 1-1 0,-7-5 0 0,0 6-3 16,-7-3-1-16,1 2-1 0,-1-5 3 0,-6 1-1 15,0-5 1-15,0 5-3 0,0-4-4 0,-6-3-5 0,6-1-7 16,-7 0-9-16,0-3-10 0,1-4-9 0,-1 0-7 0,8-4-11 16,-8 2-11-16,0-3-10 0,1-2-13 0,-1-4-11 15,0 3-17-15,8-3-23 0,-2-3-33 0,-5 3-57 0,5-4-81 16,8 1-115-16</inkml:trace>
  <inkml:trace contextRef="#ctx0" brushRef="#br0" timeOffset="-97419.71">31002 8976 252 0,'14'-8'756'0,"-8"4"-196"0,1-3-212 15,6-1-157-15,-7 5-91 0,-6-1-48 0,7 1-26 16,-7-1-14-16,6 4-7 0,-6-3-6 0,0 3-2 0,0 0 1 16,0 0 0-16,0 0-2 0,0 3 0 0,0 1 1 0,-6-1 2 15,6-3-3-15,0 0-2 0,0 4 3 0,0-1 1 16,-7 5 0-16,1 3-4 0,6-1 8 0,-7 9-1 0,1-4 1 15,-1 7 0-15,1 0-2 0,-8 0 2 0,8-1-5 0,0 6-2 16,-8-6-3-16,8 6-2 0,-1-2 0 0,-5-4 1 16,5 6 3-16,0-10 3 0,1 5 1 0,0-6 1 15,-1 1 0-15,7-2 0 0,-7-4 0 0,7 0-2 0,-6 1 4 16,6-5-1-16,0 0 1 0,-7 0 1 0,7 1 0 0,0-5 0 16,0 1-1-16,0-1 3 0,7 1-1 0,-7-1 2 15,0 1 1-15,0-4-1 0,6 0 1 0,-6 0 3 16,0 5 0-16,0-5 0 0,7 0-4 0,-7 0 2 0,0 0-2 15,0 0-3-15,7 0-2 0,-7-5 0 0,0 5 0 16,6 0-7-16,-6 0-10 0,6-4-16 0,-6 1-23 0,7 3-28 16,-7-4-36-16,7 1-33 0,-1-4-43 0,7 3-46 0,-7-7-56 15,8 4-82-15,-2 0-119 0</inkml:trace>
  <inkml:trace contextRef="#ctx0" brushRef="#br0" timeOffset="-97027.49">31198 9092 324 0,'0'0'424'0,"0"0"-153"0,7 0-116 15,-7 0-73-15,0 0-38 0,0 0-23 0,0 0-10 16,0 0-6-16,0 0-5 0,0 0 0 0,0 0-1 0,0 0-1 15,0 0 0-15,-7 0 2 0,7 5 1 0,0-3 13 16,-6 2 0-16,6 0 11 0,-7 3 6 0,0 1 1 0,7 3 2 16,-6 0-11-16,0 0 3 0,-1 3-11 0,0-2-7 0,1-2-1 15,0 2-1-15,-1-2-5 0,0-3-1 0,7 5 0 16,-6-5 0-16,-1 1-1 0,1-1 6 0,0 0-2 0,6 0 0 16,-7-3 0-16,7 0-1 0,-7-1 3 0,7 1 2 15,0-1 9-15,0-3 11 0,0 0 13 0,0 4 14 0,0-4 16 16,0 0 10-16,0 0 11 0,7 3 0 0,-7-3-9 0,7 0-13 15,-1 4-15-15,7 1-17 0,0 1-17 0,6 2-11 16,1 3-4-16,6 1-1 0,7 2-2 0,-1 1-2 0,7-1-2 16,0 8-5-16,7-3-20 0,-1 1-25 0,1 3-28 15,7 0-32-15,-8-2-33 0,7 4-35 0,-7-2-51 0,8 6-78 16,-14-6-157-16,7 2-95 0</inkml:trace>
  <inkml:trace contextRef="#ctx0" brushRef="#br0" timeOffset="-95358.72">31882 7070 264 0,'0'-3'293'0,"0"-2"-121"0,0 2-78 0,0 0-43 0,0-1-24 16,0 4-12-16,0-4-8 0,0 4-2 0,0-3-2 0,0-2-2 15,0 5-2-15,-6-7 1 0,6 5 5 0,0-4 4 16,0 4 5-16,0-2 9 0,0 4 10 0,0 0 6 0,0-4 1 16,0 4 0-16,0 0-6 0,0 0-6 0,0 0-8 15,0 0-7-15,6 0-4 0,-6 0-6 0,0 4 1 0,6-4 1 16,-6 0 0-16,0 0 0 0,0 4-4 0,0-4 1 0,8 2-2 15,-8 4-3-15,0 0 1 0,0 2-2 0,6-1 3 16,-6 3 1-16,0 6 0 0,0-2 3 0,0 1-1 0,0-1 1 16,0 5-2-16,-6-1-1 0,6 1 0 0,-8-1-1 15,2 4 0-15,0-1 1 0,-1 2 0 0,1-2 3 0,-8 5-2 16,8 0 1-16,-6 3 0 0,4-3 2 0,-4 3-4 0,-2 5 0 16,1-5 2-16,-6 4 0 0,6-1-1 0,-7 1 1 15,1 1 3-15,-1-2-1 0,0 1-4 0,1-3 2 16,0-1 0-16,-1 0-2 0,1 0 1 0,-1-3 1 0,1 0 17 15,-1-3-9-15,0-2-2 0,8 1-3 0,-8-7-3 0,7 2 2 16,-1 2-19-16,2-4 8 0,-2 3 2 0,2-3 5 16,-1 2-1-16,-1-1-1 0,8-5 2 0,0 3 1 15,-8-3-1-15,14 1 2 0,-6-2-2 0,0-2 0 0,6-1 1 16,-7-3 1-16,7 3 1 0,0-4-2 0,-7-3 1 0,7 4 1 16,7 0-1-16,-7-4-2 0,0 3-6 0,0 2-6 15,7-5-19-15,-7 3-36 0,6 0-41 0,0 1-67 0,1-4-93 16,6 0-142-16</inkml:trace>
  <inkml:trace contextRef="#ctx0" brushRef="#br0" timeOffset="-94853.39">31432 7631 271 0,'0'0'237'0,"0"0"-90"15,0-3-58-15,0 3-33 0,0 3-18 0,0-3-11 0,0 0 0 16,0 4 4-16,0-1 2 0,0 1 1 0,0-1-2 0,7 1 1 15,-7 0-3-15,0 3-3 0,7 4-4 0,-7 0-3 16,0 4 0-16,0-1-1 0,0 1-2 0,6 8-3 16,-6-6-5-16,-6 5 2 0,6 0-3 0,0 0-1 15,-7 0 0-15,0 3 0 0,7-5-3 0,-6 1-1 0,0-2-2 0,-1-1 0 16,1 0 0-16,6-3 0 0,-7-1-1 0,0 2 3 16,1-7-2-16,6 3 1 0,-6-1-2 0,6-5 0 15,0 2 2-15,-7 0-4 0,7-1 2 0,0-3 7 0,0 4 8 16,0-6 5-16,7 3 6 0,-7-2 11 0,0-3 9 0,0 4 0 15,0-4-1-15,6 0 4 0,-6 0-5 0,0 0-3 0,6 0-8 16,-6 0-5-16,7-4-7 0,0 4-8 0,-1-3-4 16,7-2-6-16,-7 5 1 0,8-2-4 0,6-2 1 0,-8 0 0 15,1 0 2-15,7 1-1 0,0-1-2 0,-1 0 3 0,1-8-3 16,-1 10-1-16,0-5-2 0,1 3-1 0,-7 0 2 16,7 4-3-16,-8 0 0 0,2-4 0 0,-1 4-13 15,0-4-20-15,0 4-28 0,-7 0-36 0,8 0-51 0,-8 0-73 16,0 0-106-16,1-4-147 0</inkml:trace>
  <inkml:trace contextRef="#ctx0" brushRef="#br0" timeOffset="-94292.97">32873 6565 250 0,'0'-16'338'0,"0"2"-139"0,0-1-84 0,0 5-50 0,0-1-23 16,-7 3-15-16,0-2-11 0,7 5-4 0,-6 3-5 15,0-2-7-15,-7 4 0 0,-1 0 1 0,2 4 2 0,-2-2-1 16,-5 6 10-16,-1-1 7 0,0 5 4 0,-5 2 1 16,-1 1 3-16,0 2-1 0,0 6-7 0,-7 2-7 0,1 2-5 15,-7 5 0-15,5 1-1 0,-4 3-2 0,-1 5-1 0,6-1 1 16,-13 0 2-16,7 1-1 0,0-1-3 0,0 0 2 15,6-3-1-15,-6-1 1 0,1-2-4 0,5-1 1 0,1-4 0 16,5 0 0-16,1-4 1 0,0-2-9 0,6-5-10 16,1 1-17-16,-1-4-24 0,8-5-27 0,4 1-40 0,-4-3-45 15,5-5-64-15,7 2-106 0</inkml:trace>
  <inkml:trace contextRef="#ctx0" brushRef="#br0" timeOffset="-94018.18">31778 6524 292 0,'19'8'597'0,"1"-1"-255"15,6 8-163-15,0-1-86 0,1 8-45 0,5 4-24 16,7 7-12-16,-7 0-4 0,15 3-1 0,-9 5-2 0,7 3-2 16,2-1 0-16,-2 6-2 0,1-6-2 0,-1 8-2 0,1-3 0 15,6 3-1-15,-6 5 0 0,6-1 1 0,0 3-18 16,0-4-29-16,0 6-50 0,-6-6-78 0,6-1-128 0,-6-7-181 16</inkml:trace>
  <inkml:trace contextRef="#ctx0" brushRef="#br0" timeOffset="-90515.26">31888 7470 259 0,'0'-4'604'16,"0"-1"-255"-16,0 5-163 0,-6 5-94 0,6-1-61 0,-6-4-34 15,-1 3-17-15,1 2-8 0,-1-2-1 0,0 0-1 16,-5 1 10-16,-2 0 9 0,8-1 7 0,-7 1 1 0,0 0 1 15,0 3-1-15,0 0 3 0,0 0 0 0,0 5 0 0,0-2 1 16,0 9-2-16,-7-2 1 0,8 3 0 0,-2 2 0 16,-5-1 0-16,-1 1-2 0,0 4 2 0,1-4-1 15,0 3-1-15,-8-2 1 0,1 2-4 0,0-3-9 0,1 4-15 16,-2-4-19-16,-5-1-28 0,6 2-39 0,0-1-60 0,-1-1-63 16,-5 2-103-16</inkml:trace>
  <inkml:trace contextRef="#ctx0" brushRef="#br0" timeOffset="-85129.47">32052 11869 10 0,'6'3'101'0,"0"1"-43"0,-6 0-22 0,8-4-16 0,-8 4-9 16,6-1-3-16,-6-3-3 0,6 4-4 0,-6-4-6 16,0 0 1-16,7 4-1 0,-7-1 11 0,0-3-3 0,0 5-1 15,0-2 0-15,0-3 0 0,0 3 2 0,0 1-11 0,0 1 4 16,0-2 3-16,0-3 0 0,0 3-1 0,0 1 1 15,0-4 0-15,-7 4-1 0,7-1 0 0,0-3 1 16,0 4 1-16,0-4-1 0,-6 4 0 0,6-4 1 0,0 4 0 16,-6-4 0-16,6 3 5 0,0-3 3 0,0 4 9 0,0-4 9 15,-8 3 12-15,8-3 10 0,0 4 9 0,0-1 4 16,0-3 4-16,0 4 2 0,0 0 3 0,-6 0-1 0,6-4 1 16,0 3-5-16,0-3-4 0,0 0-2 0,0 0-7 15,-6 4-1-15,6-4-1 0,0 0 4 0,0-4 4 0,-6 4 5 16,6 0 6-16,0-3 5 0,0 3 4 0,-8-4 3 15,8 4-1-15,-6-4-8 0,6 0-6 0,-6-3-11 0,-1 0-13 16,1-4-12-16,-8 0-11 0,8-4-7 0,-6-3-3 0,-2-1-6 16,-6-2 1-16,7-1-2 0,-7-4 1 0,2 4-1 15,-2-7-2-15,0 3 5 0,1 1-3 0,-1-4-2 0,-6 3 1 16,0-3 0-16,7 2 1 0,-8-2-3 0,8 0-2 0,-8 3 2 16,8-4 1-16,-7 1 0 0,6 0 1 0,1-4-2 15,0 1 3-15,-8-2 2 0,7 1 1 0,2-3-1 0,-2-1-1 16,7 0 2-16,-7 1 0 0,0-1-4 0,1 1 6 15,6 2-4-15,0-2 0 0,0-1 3 0,0-3-2 16,7 3-1-16,-8 1-8 0,8 3 3 0,-1-4-1 0,7 5-3 16,-6-2 2-16,0 1 0 0,6 4 1 0,0 0 1 0,0 2 1 15,0 6 0-15,0-1-2 0,0 4 0 0,0 0 0 16,6-1 1-16,-6 5-1 0,0-1 1 0,0 4 4 16,6-1 0-16,-6 5-1 0,0-3 1 0,0 2-3 0,7-3 1 15,-7 8-1-15,0-4-1 0,0 3 0 0,6 0-1 0,-6 0 2 16,0 1-1-16,0-1-2 0,0 4 2 0,0-4 1 15,0 4 0-15,0 0 1 0,0 0-2 0,0 0-1 0,0 0 1 16,0 0-3-16,0 0-2 0,0 0 1 0,0 0-9 0,0 0 7 16,0 0 3-16,0 0 2 0,0-4 0 0,0 4-4 15,-6 0 12-15,6 0-2 0,0 0-2 0,0 0-2 16,0 0 0-16,-7 0 4 0,7 0-1 0,0 0-3 0,0 0 0 16,-6 0 0-16,6 0 0 0,0 0 0 0,-6 0-6 0,6 0 3 15,-8-2-1-15,8 2 1 0,0 2-2 0,0-2 0 16,-6 0 5-16,6 4-2 0,0 0 2 0,0 0-2 0,-6 3 0 15,6 1 0-15,0 2 3 0,-6 1 1 0,6 0-2 0,-7 7-2 16,7-2 1-16,0 2-7 0,-7 0 1 0,7 1 2 16,0 2 2-16,-6 1 1 0,6-4 1 0,0 1 11 0,-7-1-4 15,7 1-3-15,0-8-2 0,-6 3 1 0,6-3-2 16,0 0-3-16,-7 0 1 0,7-4 2 0,0-3 0 0,0 3-1 16,0-7-1-16,-7 3 1 0,7-3 1 0,0 0-1 15,-6 0 2-15,6-3 2 0,-6 3 0 0,6-7 0 0,-6 0 0 16,-2-5 0-16,2-2 0 0,0-4 0 0,-7 0-1 15,6-9-1-15,0 6-2 0,-5-5 1 0,5 0 0 0,0 1-2 16,-5-1 0-16,5 0 0 0,0 1 2 0,1-1 0 0,6 1 0 16,-7-1 0-16,7 4 2 0,-6 0 1 0,6 0-3 15,0 0 3-15,0 1-1 0,0 2-1 0,0 1-1 16,6-1-2-16,-6 5 2 0,7-1-3 0,-7 0-1 0,0 4 3 16,6 3-4-16,-6 1 4 0,0 0 0 0,0 4 0 0,7-1 1 15,-7 0 0-15,0 0 5 0,0 4 0 0,0 0 0 16,7 0 0-16,-7 0-1 0,0 0-1 0,6 4-3 0,-6-4 0 15,6 4 0-15,1 0 0 0,0 3 0 0,-1 1 0 0,0 2 2 16,1 1-2-16,6 4-1 0,-6-5 0 0,5 9 1 16,2-4 1-16,-2 3-1 0,2 5 0 0,5-6-5 0,-5 5 2 15,-2 4 2-15,8-4-1 0,-1 4 0 0,-5-4 1 16,5 3 5-16,0 1-2 0,-5-1 0 0,5 1-2 0,1-4 1 16,-8 0-1-16,8 0 3 0,-7-4-1 0,1 4-3 15,-2-7 0-15,2 4 1 0,-8-4 0 0,0-1-3 0,1 1 3 16,-7-5 0-16,7 1-3 0,-14-3-1 0,0 3-3 15,1 0-1-15,0-4-1 0,-8 4 5 0,2 0 3 0,-8-3 2 16,1 2-1-16,-1-2 0 0,0-1-6 0,-6 1-3 0,0-5-7 16,0 4-4-16,0-3-6 0,0-4-6 0,-7 0-5 15,7 0-7-15,-6 0-5 0,-1-4-8 0,7 1-3 0,-7-4-6 16,7 3-9-16,-6-4-7 0,6 1-9 0,-1 3-16 16,1-2-24-16,7 2-32 0,-1 0-54 0,1 0-94 0,6-4-127 15</inkml:trace>
  <inkml:trace contextRef="#ctx0" brushRef="#br0" timeOffset="-82815.81">30071 9012 192 0,'-13'-7'243'0,"0"-1"-91"0,7 1-64 15,-2-1-37-15,-4 2-23 0,6-6-7 0,-2 5-4 16,-4-4 7-16,5 4 14 0,1-4 11 0,-1 0 10 0,0 0 6 0,1 3 7 16,0-2-2-16,-1 2-12 0,7-3-5 0,0 3-6 15,0-2-5-15,0-1-9 0,0-1 2 0,7 2 3 16,-7-1-1-16,6 0 4 0,0 0-2 0,1-1 6 0,0-2-5 15,6 3-2-15,-7-1-6 0,8 2-8 0,-2-1-2 16,2 0-6-16,5 0-5 0,-6 0-1 0,6 0-6 0,7 4-3 16,-6 0-1-16,6-4-1 0,7 7 1 0,-1-3 0 0,1-1 4 15,-1 4 1-15,1-4 2 0,6 8 3 0,1-2-4 16,-2 2-1-16,7 0-1 0,2 2-2 0,-2-2-3 0,1 5-2 16,-1 2 1-16,7-3 2 0,-6 3-2 0,6 4 0 0,0 1 1 15,1-2 1-15,-8 5 0 0,7-1-4 0,-7 5-1 16,1-4-1-16,-7 2 0 0,7 5 1 0,-7-3 0 15,7 3 0-15,-7 0-6 0,-6-1 7 0,5 6 3 0,-5-2 1 16,-1 1 13-16,-5 0-2 0,-1 3 5 0,0-4-7 0,0 5-4 16,-7-1-3-16,1 0-10 0,-7 1 3 0,7-1 2 15,-7 0-1-15,0 4 2 0,-7-3-1 0,0 6-3 16,2-2-6-16,-8 2 7 0,0-3 3 0,-8 3-1 0,2-3 0 16,-7 1 2-16,0-2 7 0,0-2-5 0,-7-1 0 0,-6-4 1 15,1 5 2-15,-9-4 2 0,-4-4 1 0,5 3-1 16,-12-3-1-16,-1 1 0 0,1-6-2 0,-8 2 0 0,1-4 0 15,-7-5 1-15,1 5 1 0,-7-4-3 0,-1-7 0 16,1 3 1-16,0-4-5 0,0 1 1 0,-1-8 1 0,1 1 1 16,-6-1-1-16,6-3-1 0,0 0 7 0,-7-4-2 0,7 0 0 15,-7-1 1-15,7-2 2 0,-1-4-1 0,1 0-5 16,7-1 0-16,-7 1-1 0,13-4-2 0,-6 0-3 0,5-4 3 16,1 4 2-16,7-3-1 0,-1-1 0 0,7-3 3 0,0 3-1 15,5 1 0-15,2-5-1 0,13 4-1 0,-7 0 1 16,6 1-1-16,7-4 0 0,0 3 1 0,6 0 0 15,7-3 4-15,0-1-1 0,0 5-1 0,7-4-1 0,6-1 2 16,0 1-2-16,7-4-6 0,0 4 1 0,5-4 1 0,1 4-2 16,0-5-3-16,7 2 0 0,-1 3 1 0,1 0 14 15,7-2-13-15,-8 2-3 0,7 4 0 0,-7 0 3 16,7 3 1-16,-6 0-14 0,0-1 9 0,0 2 4 0,-1 2 4 16,1 5-4-16,-1-1 1 0,-5 0 3 0,5 3 1 0,7-2-3 15,-7 3 2-15,1 5 3 0,-1-6-1 0,8 9 2 16,-7 3-2-16,5-4 4 0,1 8 0 0,0-4-4 0,1 3-3 15,-1 1 3-15,-1 4 0 0,9 2 0 0,-9 5-1 16,1-1 1-16,7 5 0 0,-1 3-3 0,2 0-1 0,5 3-17 16,-7 5 8-16,1 2 3 0,-1 2 4 0,1 2 2 15,-7 1 3-15,6 7 16 0,-5 0-8 0,-1 0-3 0,-7 4-3 16,1-1-1-16,-1 4-3 0,1 4 0 0,-7 0-1 0,0 4 4 16,-6-1-4-16,-1 5 0 0,1-1 2 0,-7-3 2 15,0-1-1-15,0 0-4 0,-7-3 4 0,-6-3-3 0,0 0-1 16,-6-8 0-16,0-1-2 0,-7-6 2 0,-7-1 2 15,-6-6 1-15,0-1 1 0,-7-6 0 0,-6-2 3 0,-7 2 1 16,-5-6-1-16,-8-5 2 0,-6 2-1 0,-7-6-1 0,0-1-2 16,1-3-1-16,-7-1 0 0,-1-3 0 0,8-3 0 15,-1-1 1-15,0-3 3 0,1-5 0 0,-1-2 0 16,6-1 2-16,1 0 1 0,0-3 1 0,7-3 1 0,-1-2 1 16,0-2 3-16,0-4 0 0,8 2 1 0,5-5 6 0,-6 3 2 15,13-4 2-15,-6-1 2 0,12 1 2 0,1 1 0 16,-2-1-4-16,9-4-3 0,-1 0 1 0,6 1-2 0,0-4-2 15,7 3-1-15,7-4-1 0,0 4 0 0,6 1-4 16,6-1-4-16,0-3-7 0,7 1-2 0,7 2-5 0,0-1 0 16,6 2-4-16,-1-1-2 0,9 4 2 0,4 1-5 15,1 3-3-15,0-1-9 0,1 4-2 0,5 4-1 0,7 0 0 16,-7 1-2-16,8 6-2 0,-7 0 3 0,5 4-1 16,2 8 1-16,-1-1 4 0,0 4 3 0,0 4-1 0,7 3 5 15,-7 3 1-15,1 5 0 0,-8-1 0 0,7 5-1 16,-7-1 5-16,8 5 6 0,-7-1 3 0,-7 0 0 0,6 3 2 15,-6 4 3-15,-6 0 0 0,-1 1-1 0,1 3 4 0,-7 0 0 16,-7 3 0-16,1 6-1 0,-7 1-1 0,0 4-1 16,-7 1-2-16,1 0 1 0,-7 3-1 0,-7-3 1 0,1-1 3 15,-7-3 0-15,0 1 0 0,0-9 0 0,-7 0 2 16,-6-7-1-16,0-2-1 0,0-2 0 0,0-7 3 0,-7-7-2 16,1 0 0-16,-1-3 3 0,1-4 0 0,-7-8 3 0,0 0-2 15,-1-3 2-15,1-4 0 0,-7-4-1 0,1-3-3 16,6 0 2-16,-7-5 2 0,7-6 2 0,-7 4 2 0,8-9 2 15,5 1 3-15,-6 0-2 0,7-3 0 0,-1-4 2 0,7-1 1 16,0 1-3-16,0-4-3 0,13 0-2 0,-7 4 1 16,14-4-5-16,-1 1-3 0,0-3-2 0,7 7 0 15,7-2 1-15,0 2-1 0,5 1 2 0,2 1 2 0,5 5 3 16,-5 3 2-16,12 3 2 0,-7 4-7 0,7 0 7 0,0 7 3 16,7 4 1-16,-1 8-2 0,1-1-1 0,5 8 6 15,2-1-7-15,-1 8-5 0,6 7-2 0,-5 1 1 16,5 3-1-16,1 0 0 0,-7 7-1 0,7 0 0 0,-1 1-1 15,-6 3-2-15,7 0-1 0,-7 3 1 0,-7 4 0 0,1-2 0 16,-7-1-1-16,0-1 1 0,-13-4 0 0,0-2-4 16,-6-1 1-16,-7-6 0 0,-7-2-1 0,1 1 2 0,-7-7-2 15,-6-1 3-15,-1 1 1 0,0-8 0 0,-6 0 0 16,-7-7 1-16,8 0 1 0,-15-9-1 0,8-3 0 0,-1-3 0 16,-6-4-2-16,1-6 0 0,-2 0-2 0,7-5 2 0,-6 1-2 15,7 0 1-15,6 0 0 0,-1-5 0 0,1 5-2 16,7 0-4-16,-1 0-7 0,14 2-10 0,-1 2-11 0,7-1-23 15,13 4-18-15,0 3-21 0,7 2-15 0,6 3-23 16,7 2-9-16,5 5 7 0,9 3-28 0,4 8-71 0,15 3-133 16</inkml:trace>
  <inkml:trace contextRef="#ctx0" brushRef="#br0" timeOffset="-73377.54">2788 14163 88 0,'13'3'235'0,"1"-3"-30"15,-8 0-29-15,7 0-32 0,0-3-32 0,0 3-32 0,0 0-27 16,0 0-20-16,1 0-17 0,-2 0-10 0,-5 0-5 16,6 0-5-16,-7 0 0 0,1 0 2 0,-7 0 4 0,6 0 3 15,0 0 4-15,8-4-1 0,-8 4 2 0,1 0 2 16,0 0 1-16,-1 0 5 0,0 0 2 0,1-4 0 0,-1 4-1 16,1 0-6-16,0 0-6 0,-1-4-8 0,7 4-5 0,-6 4 1 15,-1-4-2-15,0 0 4 0,-6 0 2 0,7 0 1 16,-7 0 0-16,7 0 1 0,-7 0 0 0,0 0-1 15,6 0-2-15,-6 0-1 0,0 0 1 0,7 4-4 0,-7-4-1 16,0 0 1-16,0 0 0 0,0 0 1 0,0 0 0 0,0 0 4 16,0 0 1-16,0 0 1 0,0 0 6 0,0 0 3 15,0 0 3-15,-7-4 4 0,7 4 5 0,0 0 4 16,0 0 5-16,0 0 3 0,0 0 5 0,0 0 4 0,0 0 3 16,0 0 4-16,0 0 2 0,0-4 1 0,0 4 1 0,0 0 0 15,0 0-4-15,0 0-2 0,0 0-5 0,-6 0-7 16,6 0-8-16,0 0-4 0,-7 0-1 0,-6-3-5 0,7-1 0 15,-8 1 0-15,-5-1 0 0,-1-3-2 0,8 2-2 16,-14-1-2-16,6-5 0 0,-6 3 0 0,-1-3-1 0,-5 1 3 16,6-2-4-16,-7 2 0 0,7 3-3 0,-7-5 0 15,7 1 1-15,-6 5-1 0,-1-6 0 0,1 1 1 0,-1 3 4 16,7 2-4-16,-7-3-1 0,1 3-6 0,6-2 1 0,0 5 2 16,0-1-4-16,0 0 1 0,0 4 1 0,0-4 4 15,6 4-2-15,-5 4-11 0,5-4 5 0,0 4 1 0,1 0 1 16,5-1 1-16,-5 5-1 0,-1-2 10 0,1 6-2 0,6-1 4 15,-7 0 2-15,1 1 4 0,6 1 5 0,-7 3 1 0,7 1 0 16,-7 2 1-16,8 0 2 0,-1-2 5 0,-1 5 0 0,-6 0 8 16,8 4 1-16,-8-4 3 0,7 4-2 0,-7 3-3 0,8-7 1 15,-2 7-2-15,2-4-2 0,-8 5-5 0,7-1 2 16,-1 4 2-16,8 0 5 0,-6 1 2 0,-2-2 6 0,8 9 7 16,-1-4 6-16,1 6 0 0,0-2-6 0,-2 2 1 0,2 5-1 15,6-4-3-15,0 4-9 0,0-1-2 0,0 4-4 0,6-7-4 16,-6 4-7-16,8-4-5 0,-8 4 2 0,6-4 0 15,0-3 0-15,7 2-1 0,-6-2-1 0,6 2 2 0,-1-2 1 16,2-2-6-16,6 2 3 0,-7-4-4 0,6-1 7 0,-6 0 1 16,7-1-7-16,-1 1 6 0,1-7-6 0,0 4-4 0,-1-1-2 15,1 2-1-15,-1-5 4 0,7 0-4 0,0 0 3 16,0 5 0-16,0-2-6 0,0 2-5 0,1 2 0 0,5 1 1 16,-6 3-5-16,7 1-3 0,-1-1 1 0,1 0 0 0,-1-3-2 15,1-1 3-15,-1-3 5 0,-5 1 3 0,5-2 5 16,1 2 4-16,-1-9 5 0,1 5 1 0,-1-8-1 0,1 3 5 15,-1-4-4-15,8 2-3 0,5-5-1 0,-5 0-3 0,11 1-1 16,2-5-6-16,5 1-1 0,1-1-5 0,0 1-2 16,0-3-5-16,6-2-2 0,-7-3 1 0,-5 5 2 0,4-9-2 15,2 1-4-15,-6 0-13 0,-1-8-14 0,0 4-27 16,-7-7-39-16,2-1-51 0,-2 1-61 0,-7-7-62 0,-5-1-58 16,7-7-55-16,-14 1-77 0,-1-10-117 0,1-5-110 15,-6-1-26-15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0-21T12:36:35.3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5838 9844 50 0,'0'0'132'0,"0"-4"0"16,-7 0-1-16,7 4-4 0,0-4-6 0,-6 1-8 16,6-1-9-16,0 0-12 0,-6 1-15 0,6-4-16 0,0 7-13 15,0-8-11-15,-8 5-3 0,8-1-4 0,0 0 2 0,-6 1 1 16,6-1 3-16,0 0 4 0,-6 4 3 0,6-4 3 15,0 1 0-15,-7-2 4 0,7 3 1 0,0-2 4 0,0 1 7 16,0-1 7-16,0 0 6 0,0-4 1 0,0 4 7 16,0 1 11-16,7-3 3 0,-7-2-2 0,6 4 1 0,0-4 1 15,-6-3-3-15,8 5-16 0,4-6-12 0,-5 1-5 16,6 0-13-16,0-3-9 0,7-1-12 0,-8 3-6 0,8-1-5 16,6-6-9-16,1 5-4 0,-2-5-2 0,8 4-5 0,-8-3-4 15,8 0-2-15,7 4 2 0,-8-6-2 0,7 6-1 16,0 2-1-16,1-2 0 0,5 3-1 0,1 4-4 15,-1 0 1-15,1 0 2 0,-1 3 3 0,8 0 3 0,-1 0 2 16,-1 4 3-16,2 0 2 0,-7 4 1 0,5-4-4 0,-4 4 2 16,-2 3 1-16,1-3 0 0,-1 3 1 0,-5 5-1 15,-2-6 1-15,8 5 1 0,-7 1 1 0,0 2 0 0,0 1 1 16,7 3-1-16,-7 1 2 0,-7 2 0 0,1 1 0 16,-1 4-2-16,8-1 2 0,-1 2 3 0,0-2 7 0,-7 5 9 15,7-1 5-15,-5 4 9 0,-9 0 13 0,7-1 11 16,-5 5 2-16,-8-5 0 0,1 2 0 0,-1 3 1 0,-5-1-6 15,-1-2-9-15,-7 2-1 0,1 0-4 0,-7 1-4 0,-7-1-2 16,1 2-3-16,-7-1-4 0,-7-1-5 0,0 1-5 16,-5-1-4-16,-9 1-7 0,2-4-6 0,-7 4-2 0,0-1 15 15,-7-3-8-15,1-1-6 0,-7 2 2 0,-7-5-1 16,7 0 2-16,-6-3-19 0,-1 0 6 0,-7-5 6 0,8 2-3 16,-8-5 8-16,1 1-4 0,0-5-1 0,-6 1 2 15,6-4-3-15,-7-1 2 0,7-2-4 0,0-1 1 0,-7 0-1 16,14 1 2-16,-8-4 2 0,1-4-3 0,6 0 3 15,0-4 1-15,1-4 3 0,0 1-3 0,5-3-1 0,-5-2 0 16,12-2-6-16,-6-5-3 0,0 1-5 0,-1-3 0 0,8-6-2 16,-1-2-1-16,-5 0 0 0,5 0-7 0,7-9-3 15,0 2-6-15,-1-4-8 0,1-3-5 0,7-3-5 16,6 0-4-16,-1-6-7 0,7 0-3 0,8 1 1 0,-1-3 5 16,0 2 0-16,6-2 12 0,7-1 8 0,0 3-15 0,0 0 15 15,7 1 12-15,-1 4 4 0,8 3 2 0,-8-1 1 16,6 5 15-16,2 0-16 0,-1 7-14 0,7 0-14 0,0 0-16 15,-2 7-23-15,9 1-17 0,-1 0-21 0,6 6-21 16,7 1-21-16,1-1-26 0,5 8-31 0,7-3-52 0,7 7-98 16,0-5-126-16</inkml:trace>
  <inkml:trace contextRef="#ctx0" brushRef="#br0" timeOffset="1161.31">10621 9777 181 0,'20'-10'716'0,"5"-1"-179"15,1-5-197-15,0 7-143 0,0-3-100 0,1 1-69 16,5 0-36-16,-6-4-18 0,-7 4-7 0,7 4 0 0,1-4 8 15,-7 0 12-15,6 0 8 0,-7-3 9 0,1 3 4 0,-1-5-1 16,7 2-2-16,-6-1 10 0,-1 4-7 0,8-4-3 16,-8 1-4-16,7-1 1 0,0 5 2 0,7-5-8 15,-1 3 11-15,1 3 8 0,-1 1 4 0,7-1 5 0,1 3 3 16,5-2 6-16,7 5 0 0,-7-5 0 0,8 8-3 0,-1 0-3 16,1 5-2-16,-2-2-10 0,1 0-7 0,1 5-4 15,5 3-2-15,-6 1 0 0,7 2 0 0,-1 1 1 16,-5 6 0-16,5-3 1 0,1 4 1 0,0 4-3 0,0-4 0 15,-1 4 0-15,-6-1 0 0,6 1-1 0,1 3-1 0,-6 0 0 16,-1-2 0-16,7 2-1 0,-14 0-1 0,7 0-1 16,-7 5 2-16,1-5-2 0,-1 3 1 0,-5 1 2 0,-1 3 0 15,0-2 1-15,-7 3-1 0,1-1 1 0,-7 1-2 16,7 3-2-16,-13 0 0 0,-1 1 0 0,-6-1-1 0,0 4 2 16,0-3 1-16,-6 5 0 0,-1 2 2 0,-6 0 1 0,0 3 2 15,-6-2 3-15,-1-6 0 0,-6 1 5 0,0 0-2 16,0-8 3-16,-6 2-2 0,-8-1-2 0,1-8-3 0,0 0-3 15,-7-4 0-15,-5-3 0 0,-1-4-1 0,-1-3 1 0,-11-1 2 16,-8-7 0-16,0 1 0 0,-6-8-4 0,-7 0 0 16,-6-8-1-16,0-1-1 0,-7-7-1 0,1-2 2 15,-7-4 2-15,-1-3 2 0,1-5 0 0,-7-7 0 0,0 1 2 16,7-1-4-16,-7-7-1 0,7 1-1 0,0-2 0 0,6-2 0 16,7 3-2-16,6-4 2 0,7 4 0 0,6 1 1 15,1-2 2-15,12 1 6 0,14 1 8 0,-1-1 10 0,14 3 9 16,5-3 2-16,1 0 7 0,13 4-1 0,0-4-6 15,13 0-12-15,1 0-17 0,5 4-13 0,0-5-24 0,14 2-23 16,-1-2-21-16,8 6-22 0,-1-5-15 0,6 0-13 16,8 4-9-16,5-5 1 0,1 9-2 0,6-1 3 0,0 5 4 15,0-2 2-15,7 8-2 0,-7 4-11 0,0 0-23 0,7 7-45 16,-6 1-80-16,-1 3-116 0</inkml:trace>
  <inkml:trace contextRef="#ctx0" brushRef="#br0" timeOffset="2225.9">16479 9690 385 0,'-7'-15'775'0,"7"-4"-211"0,0 2-229 0,7 2-144 16,-1-3-124-16,0 2-51 0,8 2-26 0,-8-4-15 15,7 4-5-15,7-5 0 0,-8 0 7 0,8 2 11 16,0-6 10-16,-1 5 7 0,1-4 8 0,6 0 13 0,-7 0 6 16,7 0 2-16,7 3 5 0,-7-3-2 0,6 5 5 0,1 1-2 15,-1 2-3-15,8-4-2 0,-1 3-5 0,0 0-4 16,1 4-7-16,5-3-11 0,1 3-3 0,5 4-2 15,2 0-2-15,5 2 1 0,7 5-3 0,0-4-1 0,0 4-3 16,8 0 0-16,-2 4 1 0,8-4-3 0,-8 5 1 16,0 2 3-16,2 0-1 0,-8 0 4 0,0 1 0 0,0 2 2 15,0 1-2-15,-7 4 0 0,1-5-7 0,0 5-1 0,-7 0 0 16,1 3 1-16,-2 1 1 0,1-1-1 0,-5 4 8 16,4-3-1-16,-5 6-1 0,-1-2-1 0,-5 2-1 0,5-4 2 15,-12 6-2-15,5-5-1 0,-4-1 0 0,-9 4 0 0,1 1 0 16,-6 1 1-16,0 2 1 0,-7-4-1 0,-1 4 2 15,2 8 1-15,-8-5 0 0,-6 5-3 0,0 4 1 0,-6-4 1 16,0 6-2-16,-8 2 2 0,1 2 3 0,-6 1 2 16,-1 3-1-16,-6-3 0 0,-6 3-1 0,-2 0-2 0,-4-3-2 15,-1-4-2-15,-7-1-1 0,-6-2 0 0,0-4 2 16,-1 0-1-16,-5-8 1 0,-7 0 1 0,0-3-1 0,-7-8 4 16,0 1 1-16,-12-8 3 0,-1-1-2 0,0-2 1 0,-12-4 1 15,-2-4-2-15,2 0-3 0,-7-4-1 0,6-7 0 16,-6-3 1-16,6 2-4 0,1-10 2 0,-1-4 0 15,0 1 1-15,6-11-1 0,-5-1 2 0,6-1 0 0,-1-1 0 16,7-5-3-16,2-4-1 0,-2 4 2 0,12-7 2 0,2 3 0 16,0-7 2-16,12 0 3 0,0 1 1 0,7-5 0 15,7-3-2-15,5-1-2 0,1-6 1 0,0-2-2 0,7-2-1 16,12 0 1-16,-6 3 1 0,13 1 1 0,-1 3-1 16,8 4-2-16,6 3-6 0,6 4-9 0,8 8-14 0,5-1-22 15,7 9-23-15,7-3-24 0,6 9-20 0,7 4-16 0,6 3-7 16,13 8-4-16,6-1-4 0,2 5-10 0,11 7-18 15,0-1-45-15,1 5-73 0,13-1-132 0</inkml:trace>
  <inkml:trace contextRef="#ctx0" brushRef="#br0" timeOffset="3084.15">18668 9474 338 0,'52'-12'639'0,"0"2"-212"0,0-2-183 16,0 1-111-16,7 5-67 0,0-3-38 0,-8 6-28 0,8-1-15 15,-7 4-10-15,7 0-2 0,-14 4 0 0,14-1 3 0,-13 1 9 16,7-4 7-16,5 5 5 0,1-2 4 0,-1 0-1 16,0 5-1-16,8-5 0 0,-1 5 0 0,0 4 1 15,0-6-3-15,0 9 1 0,0 0 1 0,0 3 0 0,1 0 1 16,-1 8 0-16,0-3-1 0,-6 6 1 0,6 3 1 0,0 1-1 15,-6 0 0-15,0 3 0 0,6 1 3 0,-7 3-2 16,-5 0-1-16,6 1-2 0,-1 3 7 0,-6 0-2 0,0-3-1 16,0 2-1-16,-6 1 0 0,0-3 2 0,-1-2-5 15,-13 2 0-15,8-4-2 0,-15-4 2 0,9 0 2 0,-15-1-2 16,7-5-2-16,-13 2 3 0,0-3 8 0,0-1-5 0,0 1-2 16,-6-4-2-16,-7 0-2 0,6-1 1 0,-12 1-6 15,6 1-1-15,-7-1 4 0,1-1 2 0,-1 1 2 16,-6 0 0-16,0-3-1 0,0 2 4 0,-7 2 0 0,1-5 0 15,-1 0 2-15,0 4 1 0,-5-4 1 0,-1 1-2 0,-7-4 1 16,1 2 2-16,-8-1-2 0,1-5 0 0,0-1 2 16,-13-2-1-16,0-4 1 0,0-4-2 0,-6-8-1 0,-9 1 0 15,-4-4 2-15,-6-7 3 0,-2-4-1 0,-6-7 2 0,-6-1 1 16,0-7-3-16,-7 0-2 0,7-3-3 0,-7-4 2 16,1-4-4-16,-2 1-1 0,8 0 2 0,0-1 1 15,0 0 3-15,7-2-2 0,-1 2 2 0,6 0 3 0,8 4-1 16,-1 0-2-16,7 0 0 0,6 3 0 0,7 5-1 0,6 0 2 15,7-1 16-15,7 8 17 0,12-5 17 0,0 5 13 16,8 0 15-16,5-4 9 0,7 4-14 0,13-8-14 0,0 0-17 16,14-3-14-16,-2-1-15 0,15 2-13 0,-1-2-6 15,6 0-4-15,1 2-20 0,12 3 6 0,-5-1 4 0,12 7 6 16,0 1 2-16,6 4-1 0,8 2 16 0,-2 4-17 16,8 8-22-16,0 1-30 0,13 6-26 0,-1 8-26 0,2 3-26 15,5 0-15-15,0 11-12 0,-6 1-7 0,0 7-21 16,-1-1-47-16,-6 4-84 0,-6 4-125 0</inkml:trace>
  <inkml:trace contextRef="#ctx0" brushRef="#br0" timeOffset="5955.56">2436 9756 20 0,'0'-4'407'0,"0"0"-98"16,-6 0-98-16,6-3-80 0,0 1-51 0,-6 1-37 0,6-2-21 16,0 3-9-16,-7 0-2 0,7-3-1 0,0 0 0 0,0 4 4 15,-7-6 5-15,7 3 7 0,0 2 4 0,0-3 2 16,0 3 2-16,0-4 3 0,0 1 2 0,7 0-3 0,-7 4 0 15,0-5 0-15,7 1 1 0,-7 0-2 0,6 2-6 0,-6-1-2 16,6-2-11-16,-6 0-5 0,7 1-8 0,0 0-9 0,-1-5-2 16,0 6-5-16,8-5 5 0,-8 3 0 0,7-3 0 15,1 1 0-15,4-5 0 0,-4 3-5 0,5-2-5 0,7-1-3 16,0 1-7-16,7-1-11 0,-1 0-15 0,7-3-11 16,7 3-12-16,7-2-12 0,5 2-12 0,7-4-10 0,7 9 6 15,6-6 12-15,-6 5 22 0,6 0 36 0,0 4 43 16,-6 0 46-16,6-1 33 0,-13 5 19 0,7 3 8 0,-7-4-9 15,0 8-15-15,-6-4-23 0,6 3-21 0,0 5-15 0,-6-4-14 16,6 3-9-16,0 3-5 0,-7-1-2 0,7 1 0 16,-6 2-1-16,0-2 1 0,0 1 0 0,-1 4 0 0,1-5 0 15,-7 2 1-15,1-1 6 0,-2 0 7 0,-5-1 10 16,7 2 9-16,-15-1 7 0,1 0 3 0,-6 3-1 0,-1-2-9 16,-5-5-9-16,-8 3-8 0,0-2-4 0,1 3-2 0,-13-3 0 15,6 2 9-15,-7 1 5 0,1 4 3 0,-1-5 2 16,-6 7-3-16,0-4 4 0,0 5-4 0,-6 1-2 15,-1-4 1-15,1 7 1 0,-1-5 0 0,1 6-2 0,-1-5-4 16,-5 8-2-16,-8-4-5 0,7 4-2 0,-7-5 2 0,0 5-5 16,1 3 2-16,-7-3-1 0,-6 3 2 0,5-3 0 15,-11-1-5-15,4 4-1 0,-11-2 1 0,6-2-2 0,-7 5 0 16,1-5 1-16,-7 1 1 0,-1-4 0 0,2 4-2 0,-2-4-1 16,-5-4 1-16,5 1-1 0,-5 2-3 0,5-6 0 15,-5 3-1-15,6 1 0 0,-7-8-2 0,1 3-1 16,-1-3 2-16,0 1 1 0,0-6 1 0,1 2 3 0,-7-5-1 15,0 1 0-15,0-4 1 0,0-4-4 0,-8 1 0 0,2-1-3 16,0-4-1-16,-8-2-1 0,8-1 0 0,-1 0-2 16,0-1-4-16,1-2-4 0,-1-1-3 0,7 1 2 15,6-5 0-15,-6 2 1 0,12 1 5 0,-5-2 6 0,13-4 0 16,-2 3 1-16,2-2 4 0,7 2 2 0,4-6-1 0,-5 3 1 16,13-4 4-16,-6 1 1 0,13-2 0 0,-1-2 5 0,0 0 2 15,1 0 2-15,5-5 0 0,2 2 4 0,5-1 3 16,0-3-1-16,1 3 3 0,6-4 6 0,0 0 5 0,0 1 3 15,6 2 18-15,-6 3 3 0,0-3 3 0,7 5 4 0,0 2 1 16,-1 2 4-16,0 2-14 0,8-2 1 0,-8 7 0 0,7 0-1 16,0-4 5-16,0 7-2 0,1-3-3 0,5 3-9 0,-6 0-10 15,13 1-15-15,-7-1-18 0,7 4-24 0,7 1-22 0,-1-2-20 16,7 1-20-16,7 5-26 0,7-2-23 0,6 1-24 16,6 3-15-16,12 0-15 0,14 0-11 0,8 1-3 0,5 3-6 15,7 0 1-15,-1 0-4 0,14 3-20 0,-1 1-51 16,8 0-92-16,6 0-106 0</inkml:trace>
  <inkml:trace contextRef="#ctx0" brushRef="#br0" timeOffset="11157.36">19209 8000 565 0,'0'-10'713'16,"-6"2"-253"-16,-2-2-203 0,2 2-126 0,0 1-66 0,-1-1-37 15,0 4-14-15,-6-2-8 0,7 2 0 0,-7 4-3 16,0-4-1-16,-7 1 0 0,7-1-2 0,0 4 0 0,0-4-5 15,1 4 4-15,-2-4 0 0,8 4-1 0,-7 4 2 0,0-4 0 16,0 4 1-16,6 0 1 0,-6 3-1 0,-7 1 0 16,8-6 2-16,-8 10-1 0,-7-1-1 0,2 3 0 0,-1 8 1 15,-7 3 2-15,1-2-3 0,-1 6 4 0,-6 1-3 16,6-1-2-16,1 4 2 0,-7 0 0 0,6 4 0 0,-6-5-5 16,6 5 2-16,-6 0 1 0,7-4-1 0,-1 0 1 0,1-4 0 15,-1 0 2-15,7-3-1 0,0 0-1 0,-7-4-1 16,7 0 1-16,7-1 0 0,-7-2-1 0,6-1 1 15,0 1 3-15,1-4-3 0,6-1 0 0,-6 1-1 0,5-5-1 16,8 5-1-16,-7-4-5 0,0-1-20 0,6-2-26 0,1-1-23 16,0 5-25-16,-2-5-39 0,2 1-15 0,6-4 11 15,0 2-8-15,0 2-10 0,0-5-17 0,0 1-14 16,0-4-55-16,0 0-94 0</inkml:trace>
  <inkml:trace contextRef="#ctx0" brushRef="#br0" timeOffset="11503.65">17932 8235 574 0,'6'0'564'0,"0"4"-225"0,-6-4-154 15,7 7-97-15,-7 0-52 0,7 4-26 0,-7 0-13 0,6 8-4 16,-6-1-3-16,0 1 3 0,0 2 3 0,-6 5 3 0,6-4 2 15,-7 4 0-15,7-1 0 0,-7-3 1 0,7 4 1 16,-6-4 2-16,0 4-3 0,0-4 1 0,-2-1 1 16,2 2 3-16,0-5 5 0,-1 3 1 0,0-2 1 0,-6 0 2 15,7-5-1-15,0 1-2 0,-8 0-4 0,8-5-2 16,0 2 0-16,-2-1 1 0,8-8 0 0,-6 5 5 0,6-4 12 16,0-4 15-16,0 3 19 0,0 0 24 0,0-3 24 15,0 0 19-15,6 0 5 0,2 0 1 0,-2 0-17 0,6-3-22 16,2 0-28-16,-1-1-23 0,13-1-19 0,-6-1-17 0,6 2-9 15,-1-3-19-15,9 2-32 0,-2-2-44 0,1 4-48 16,-1-8-57-16,7 3-53 0,0-3-60 0,1 4-72 0,5 3-142 16,1-3-88-16</inkml:trace>
  <inkml:trace contextRef="#ctx0" brushRef="#br0" timeOffset="12148.96">20466 8111 81 0,'0'-4'722'0,"6"4"-153"0,2-4-219 0,-2 4-161 15,0 4-89-15,1 0-50 0,6 3-28 0,0 0-13 0,7 4-2 16,-8 4-2-16,8-1 2 0,0 0-15 0,-1 6 6 16,7-3 5-16,-6 6-1 0,13-1 6 0,-7 0 2 0,6 3 16 15,1 2-5-15,-1 2-5 0,1 0-1 0,-1 0-5 0,1 5-4 16,6-2-4-16,-7 5 0 0,8-5 1 0,-8 1-3 15,7 4-3-15,-6-3 0 0,6 2-2 0,-7-3-1 0,2 0 2 16,-9-4-1-16,1 4 0 0,-6-7-12 0,0-1-24 16,-1-3-27-16,-6-3-33 0,0-1-33 0,-7-7-37 0,1 0-36 15,0-4-44-15,-1-3-72 0,0-1-108 0</inkml:trace>
  <inkml:trace contextRef="#ctx0" brushRef="#br0" timeOffset="12477.58">21078 8407 234 0,'8'8'474'0,"4"-4"-179"0,1 3-134 0,0 3-75 15,0 5-41-15,1 4-22 0,5 3-9 0,-6 0-4 16,6 0 5-16,1-1 7 0,-6 1 8 0,4 0 9 0,2 4 4 15,-7-4 12-15,7 4-3 0,0-4-1 0,-1 0-2 16,-6 0-3-16,6 4-4 0,-5-5-8 0,5 2-7 0,-6-6-6 16,0 2-6-16,-7-5-7 0,8 5-2 0,-8-8-4 0,0 1-2 15,-6-2-1-15,0 1 1 0,0-3 3 0,0-5 2 16,-6 4 1-16,0-3 1 0,-8-1 0 0,2 1-1 16,-8-4-4-16,-6 0 0 0,0-4 0 0,0 1-1 0,-14-4-1 15,1 0 1-15,-6-1 0 0,-1-3-2 0,-6 1 0 0,0-2-2 16,-6 1-9-16,5-4-18 0,-5 1-31 0,-1-1-44 15,-6 0-66-15,6-3-105 0,-6 0-176 0,6 3-116 16</inkml:trace>
  <inkml:trace contextRef="#ctx0" brushRef="#br0" timeOffset="27407.42">19398 7587 312 0,'0'-5'320'0,"0"-1"-116"0,0 2-77 0,0 0-50 0,0 1-29 15,0-1-15-15,0 0-9 0,0 0-6 0,0 1-5 0,0-1-5 16,0 1-2-16,0-1-6 0,-7 1 2 0,7-1 5 0,0 0 7 16,0 0 7-16,0 1 9 0,0-1 5 0,0 4 4 15,0-3-7-15,0 3-1 0,0 0-4 0,0 0-6 0,0 0-4 16,0 0-6-16,0 0 2 0,0 0-14 0,0 0-1 15,0 3-1-15,0 1-1 0,7-1 1 0,-7 1 1 0,0 4 8 16,6-1-4-16,0 3-2 0,-6 5 0 0,8-4 1 16,-2 7-1-16,0-2 0 0,8 2 0 0,-8 4 1 0,0-4 2 15,1 4-3-15,-1 0 0 0,1 0 0 0,0-1-2 16,-1 2 0-16,0 3 2 0,0-9 4 0,2 6-1 0,-2 0-3 16,-6-6 4-16,6-2-1 0,-6-1-3 0,0 1 0 15,0-1 0-15,0-2 2 0,0-5 1 0,-6 1-1 0,6 2-1 16,-6-6-1-16,6 3-1 0,-8-3-1 0,2-4 0 15,6 3 3-15,-6-3 2 0,0 0 9 0,-1 0-3 0,-6-3-10 16,6-1 2-16,1 1 6 0,-8-5-4 0,8 1-12 0,-6-4-11 16,4 0 27-16,2 1 4 0,0-5-3 0,-7-5 7 15,-1 3 7-15,8-2 21 0,-8-3-13 0,8 4-7 0,-6-7-3 16,5 3-2-16,0-5-5 0,1 6-5 0,-1-5-2 0,1 4-1 16,0 0 2-16,-2-3 3 0,8 3 5 0,-6-1 5 15,6 2 4-15,0-2 5 0,0 2 1 0,0-1 2 0,0 4 0 16,0 4 1-16,6-6 2 0,2 6-7 0,-2-1-1 15,-6 1 0-15,6 2-1 0,1 5-4 0,-1-3 1 0,8 2 3 16,-8 1 1-16,0 3-3 0,8-3-2 0,-8 7 3 16,7-3-7-16,-6-2-1 0,6 5-3 0,-1 0-3 0,8 5-4 15,-6-2-2-15,5 4-2 0,-6-3 0 0,6 7-3 16,-5 0 1-16,5-1 0 0,1 2 1 0,-8-5 0 0,8 3-1 16,-7 2 0-16,0-1-1 0,0 0 0 0,0 1-2 0,-6-2-1 15,5 1 0-15,-12 0 0 0,8 3 0 0,-2-2 1 16,0 2-3-16,-6 1 1 0,0-1 3 0,0 4-1 15,0-2 2-15,0 2-1 0,0-4 2 0,-6 5-1 0,0-5-5 16,6 5 2-16,-8-1-1 0,2-4-5 0,-7 2-9 0,7 2-11 16,-1-3-14-16,-6 2-20 0,0 2-24 0,6-5-33 15,-5 1-31-15,-2 3-40 0,-5-3-59 0,6-4-89 16,0 4-128-16,-1-4-83 0</inkml:trace>
  <inkml:trace contextRef="#ctx0" brushRef="#br0" timeOffset="27852.31">19821 7715 237 0,'6'7'412'0,"1"-3"-162"0,0 3-108 0,-1 0-66 16,1 5-34-16,-1-1-23 0,-6 4-6 0,6-5-6 0,-6 1-4 15,8 0 5-15,-8-3 1 0,0 2 5 0,0-2 0 16,-8-1 6-16,8 0 5 0,0 1 3 0,0-5-1 0,-6 1-1 15,0 1-1-15,6-3-5 0,-7 2-6 0,1-1-6 0,-1 1-4 16,0-4-1-16,-5 0-3 0,-2 0 0 0,8-4 1 16,-7 1 1-16,0-1-2 0,0-3 2 0,-7 0 3 0,8-4-1 15,-2 3-1-15,1-3 1 0,0 1 3 0,0-1-1 16,7-1 11-16,-8-2 7 0,8 3 9 0,0-1 9 0,-1 3 12 16,7 0 8-16,-6 2-5 0,6 0-6 0,0-1-7 0,0-2-11 15,0 2-13-15,6-3-13 0,1 4-20 0,-7-1-20 16,6 1-25-16,0 4-25 0,8-4-29 0,-1 3-39 15,0-4-44-15,0 8-79 0,0-3-114 0,6-1-106 0</inkml:trace>
  <inkml:trace contextRef="#ctx0" brushRef="#br0" timeOffset="28469.7">20101 7774 231 0,'6'7'645'0,"2"0"-226"0,-2 4-181 15,0 0-112-15,7 3-68 0,-6 9-26 0,0-5-16 0,5 4-7 16,-5-3-2-16,-7-1-2 0,7 1-2 0,-7-5 0 16,6 1 1-16,-6-5-1 0,6 1-1 0,-6-4 2 0,0 5-2 15,7-4-1-15,-7-6-1 0,0 5 1 0,7-3-1 0,-7 0-1 16,0-4 0-16,0 4 1 0,0-4-1 0,0 0 1 15,0 0 0-15,-7 0-1 0,7-4-4 0,-7 0-2 16,7-2 0-16,0-1-3 0,-6-1-3 0,0-4 0 0,6 2 0 16,-7-5 2-16,7 0 1 0,-7 0 3 0,7-2 0 0,0-3 4 15,-6 3-2-15,6-2 3 0,0 1-1 0,0 0 1 0,6 0 4 16,-6-1 0-16,7 1 1 0,-7 0 2 0,7 4 7 16,-1-2 5-16,-6 1 2 0,6 0 8 0,1 5 8 15,0 3 8-15,-1-1-2 0,1 1-2 0,-7 3-4 0,6 1-8 16,-6-1-11-16,6 1-9 0,1 3-5 0,0 3-2 0,-1-3 0 15,0 7-3-15,8-3 2 0,-8-1 0 0,7 5 0 16,-6-1-1-16,6 4 1 0,-1 0 1 0,2 4 1 16,-8-4 0-16,8 1-1 0,-14 2 1 0,6-3-1 0,1 0 0 15,-7-1-1-15,6-2-2 0,-6 3 3 0,0-4 0 0,6-4 0 16,-6 5 2-16,0-4-1 0,0-1 2 0,7-3-2 16,-7 4 2-16,0-4 1 0,0 0-3 0,0 4 5 0,0-8-3 15,0 4 1-15,0 0-2 0,0-4-2 0,0 1 0 16,0-5 0-16,7 1-4 0,-7 4 1 0,6-5 1 0,-6-3-1 15,6 4 6-15,2-4-2 0,-2 4 4 0,0-4-4 16,1 3 0-16,-7 2-14 0,6-3 0 0,1-2 6 0,-1 4 4 16,1 3 2-16,-1-3 0 0,0 4 16 0,2-2-7 15,-8 2-3-15,6 0-6 0,0 3 0 0,-6 0-1 0,7 0 1 16,-7 0-3-16,7 3 0 0,-1 0 2 0,0-3-1 0,1 8-1 16,-1-1 0-16,1 1 3 0,0-1 0 0,-1 9 1 15,0-7-2-15,1 3-2 0,0 6-16 0,5-3-22 0,-5 0-27 16,0 3-30-16,6 0-34 0,-7 0-44 0,0-3-51 0,8 4-80 15,-8-1-123-15</inkml:trace>
  <inkml:trace contextRef="#ctx0" brushRef="#br0" timeOffset="28693.79">20928 7788 773 0,'20'4'830'0,"0"-1"-287"15,-7 5-258-15,7-1-181 0,-8 4-119 0,8 4-78 0,-7-1-53 16,-6 1-31-16,6-1-17 0,-7 6-3 0,8-6 13 16,-8-3 12-16,0 4 6 0,1-5-3 0,-1 1-10 0,1 1-27 15,-1-2-60-15,1-2-100 0</inkml:trace>
  <inkml:trace contextRef="#ctx0" brushRef="#br0" timeOffset="29103.63">21222 7891 583 0,'20'4'854'0,"-1"-8"-223"0,1 4-234 16,0-4-174-16,-8 4-106 0,2 0-62 0,-8 0-30 0,0 0-13 15,1 0-9-15,-7 0-1 0,0-4 0 0,0 4 2 0,0 0 1 16,0 0 0-16,0-4-5 0,0 4 1 0,0-3 1 16,0-1 0-16,0 4-3 0,0-2-2 0,6-3 2 0,-6 1-7 15,0 1-1-15,0-5-2 0,-6 5-4 0,6-1-3 16,0-3-4-16,0-1-3 0,0 4-2 0,6-6-5 0,-6 3-4 15,0-1-1-15,0 1 4 0,0-4 4 0,7 0 3 0,-7 4 6 16,0-4 11-16,7 8 3 0,-7-1 3 0,6-1 2 16,0 2-1-16,1-1 0 0,-7 4-3 0,7 0 2 15,-1 0-1-15,0 0 1 0,1 0-4 0,6 7 4 0,-6-2 1 16,5 2 0-16,2-1-1 0,-2 2 0 0,2 4 3 0,-1-2-4 16,0 5 2-16,0 0 2 0,7-1 0 0,-8-3 0 15,1 7 0-15,1-3-1 0,-2 0-3 0,2 2 0 16,-2-1-24-16,2 3-32 0,-8-5-33 0,7 1-46 0,-7 3-53 15,1-8-73-15,0 5-79 0,-1-3-124 0,-6-2-116 0</inkml:trace>
  <inkml:trace contextRef="#ctx0" brushRef="#br0" timeOffset="29438.85">22075 7899 417 0,'20'7'521'0,"0"-5"-205"15,-1 6-145-15,-5 4-85 0,-2-1-47 0,1 3-25 0,1-3-12 16,-8 4-6-16,0-4-3 0,1 3-1 0,-7-6 3 16,0 2 5-16,0-3 0 0,0 1 2 0,-7 0 1 0,7-1 0 15,-6-1-2-15,0 2-2 0,-1-4 0 0,-6 4 0 16,0-5 0-16,-1 5 0 0,2-4-1 0,-8-4 2 0,1 0 0 15,-7 0 0-15,0-4 2 0,-1 0-1 0,1-3-1 16,7-1 2-16,-1-4 0 0,-6 3 2 0,6-7-1 0,1 5 0 16,6-3 0-16,-6-1-2 0,5 1 1 0,2-1-3 0,5 4 2 15,0-3 0-15,1-1 0 0,6-1 3 0,0 7-2 16,0-7 0-16,6 5-2 0,-6-3-1 0,14 3-5 16,-8 0-17-16,0 3-29 0,8-2-47 0,-8 2-77 0,7 1-140 15,0-1-161-15</inkml:trace>
  <inkml:trace contextRef="#ctx0" brushRef="#br0" timeOffset="30012">20564 7503 935 0,'13'0'1034'0,"-7"-4"-63"0,8 4-474 0,-8-4-373 0,1 8-273 16,-7 0-209-16,6 0-219 0,-12 3-236 0,6 0-71 15</inkml:trace>
  <inkml:trace contextRef="#ctx0" brushRef="#br0" timeOffset="34161.87">21619 10408 231 0,'0'0'172'0,"7"0"-59"0,-7 0-48 0,0-5-30 0,7 5-20 0,-7 0-10 16,0-2-5-16,0 2-4 0,0-4 2 0,0 4 1 16,6 0 5-16,-6 0 3 0,0-4 0 0,0 4 2 15,0 0-1-15,7-4 13 0,-14 4-8 0,7 0-4 0,0-3-2 16,0 3 2-16,7 0 3 0,-7 0-13 0,0 0 8 0,6 0 6 15,-6 0 0-15,0 0 2 0,0-4-2 0,0 4-3 16,0 0-3-16,0 0-2 0,0 0 0 0,0 0-5 16,0 0 0-16,0 0 1 0,0 0-1 0,0 0-1 0,0 0-2 15,0 0 1-15,-6 0 0 0,-1 0 0 0,1 0 2 0,-1-4 0 16,0 0 1-16,1 4 2 0,-7-2 1 0,0 4 0 16,7 2-1-16,-8 0 1 0,1-4-1 0,-7 4 1 0,8-4-3 15,-8 3-1-15,1-3 2 0,-1 0 0 0,0 4-1 0,1-4-1 16,-1 4 0-16,-6-4 0 0,7 4 1 0,-7-4-1 15,0 2 1-15,0-2 1 0,-1 5 1 0,1-5-1 0,-6 0-2 16,6 3 0-16,-7-3 0 0,7 0-2 0,-7 0 1 16,1 0 1-16,-1 0 0 0,7 0 1 0,-6-3-1 0,5 3 0 15,2 0-2-15,-1-5-1 0,0 5-8 0,6-2-30 16,1 2-54-16,-1 0-93 0,6-4-153 0</inkml:trace>
  <inkml:trace contextRef="#ctx0" brushRef="#br0" timeOffset="37683.94">21502 10597 40 0,'7'-3'59'0,"0"3"-5"0,-7 0-5 0,6 0-11 0,-6 0-13 16,6 0-10-16,0 0-8 0,2 0 0 0,-8 0-4 0,6 0-2 15,0 0 0-15,-6 0 0 0,7 0-1 0,-7 0 0 16,6 0-1-16,1 0 1 0,-7 0 0 0,7 0-1 0,-7 0 0 16,0 0 1-16,6 0 0 0,-6 0 1 0,0 0 6 0,6 0 2 15,-6-3 4-15,7 3 1 0,-7 0 4 0,0-4 1 16,7 4-5-16,-7 0-1 0,0-4-3 0,6 4 5 16,-6 0 3-16,6 0 7 0,1-3 10 0,-7 3 6 0,7 0 5 15,-1 0-4-15,1 0-1 0,-1 0-7 0,-6 0-7 0,6 0-2 16,1 0 4-16,0 0 5 0,-1 0 0 0,0 0 0 15,-6 0 2-15,8 0 0 0,-2 0 3 0,0 0-2 16,-6 0-1-16,7 0-1 0,-7 0-4 0,6 0-5 0,-6 0-5 16,7-4-2-16,-7 4-2 0,0 0-1 0,6 0 2 0,-6 0 0 15,0 0-5-15,0 4-4 0,0-4-4 0,0 0-3 16,0 0 0-16,0 0 1 0,0 0-1 0,0 0 1 0,0 0 0 16,0 0 0-16,0 0-1 0,0 0-1 0,0 0-1 15,-6 3 0-15,6-3-1 0,0 0 1 0,-7 0 0 0,7 0-3 16,-6 0 2-16,-7 0 1 0,7 0 1 0,-14 0-1 15,6-3 0-15,-11-1 1 0,5 0-1 0,-12 0 0 0,5 1-2 16,-5-1 2-16,-7 1-1 0,7-1 0 0,-8 1 1 0,1-1-2 16,-6 0 0-16,5 0 1 0,-5 1 1 0,-1-1-1 15,7 1 0-15,0-2 2 0,-7 3 0 0,7 2-1 0,0-4 0 16,0 0-3-16,6 0-1 0,-6 1-10 0,7-1-18 16,-1 0-28-16,1-2-43 0,-1 1-67 0,7 2-111 0,0-6-137 15</inkml:trace>
  <inkml:trace contextRef="#ctx0" brushRef="#br0" timeOffset="38545.26">21828 10770 11 0,'6'-3'256'15,"2"3"-74"-15,-2-3-64 0,0-1-43 0,1 4-29 0,-7-4-13 16,6 0-5-16,1 4-1 0,-7 0-1 0,6-3-2 16,1-2 1-16,-7 5-3 0,6-3 1 0,-6-1 3 0,6 4-1 15,2-4 1-15,-8 1 0 0,6 0 3 0,-6-1-5 16,6-1-2-16,1 2-4 0,-7 0 2 0,7-1 2 0,-7 0 1 16,0 4 2-16,0-3-3 0,0 3-4 0,0 0-3 0,0-4-7 15,0 4-4-15,0 0-4 0,0 0-2 0,0 0 2 16,0 0 1-16,-7 0-1 0,7 0 2 0,-13 0 2 0,7 0 2 15,-8-4-1-15,-5 4 1 0,-1-4-2 0,-6 4 3 0,-6-3 0 16,-1-1 1-16,0 1-2 0,-5 3-1 0,-2-4 2 16,-5 1-5-16,-1-1-1 0,-6 0-1 0,0 0 0 15,-1 1 1-15,1-4 0 0,-7 0-3 0,2-5-3 0,-2 5-9 16,0-5-33-16,7 2-58 0,-7-5-99 0,14-4-168 0,-7 5-126 16</inkml:trace>
  <inkml:trace contextRef="#ctx0" brushRef="#br0" timeOffset="54219.59">21730 9888 4 0,'0'-4'97'0,"0"1"-16"0,0-2-19 0,0 2-18 16,0-1-12-16,0 0-11 0,7 4-7 0,-7-4-5 15,0 4-6-15,0-3 0 0,0 3-2 0,0-4 1 0,0 4 0 16,0 0-1-16,0-3 3 0,0 3-2 0,0 0-1 16,0 0 3-16,6 0 6 0,-6-4 4 0,0 4 5 0,0 0 6 15,0-3 5-15,0 6 0 0,0-3-5 0,0 0-1 16,0 0-5-16,0 0-6 0,0 0-2 0,0 0-4 0,0 0 1 15,-6 4-1-15,6-4 1 0,0 0 0 0,0 0 5 0,0 3-1 16,-7 1 4-16,7-1 3 0,-6 5-1 0,6-1 1 16,-7 5-1-16,1-2 1 0,6 5-7 0,-7-1-4 15,7 5 0-15,-6 3-2 0,6-4 0 0,0 7-1 0,-6 2 2 16,6-2 0-16,0 1 0 0,-8 3-2 0,8-3 2 0,8 3-1 16,-8 1 19-16,0-5 8 0,6-2 6 0,-6 2 6 15,0-4-1-15,6-2-1 0,1-5-17 0,-7 1 4 0,6-5 7 16,-6 2 10-16,7-1 16 0,-1-3 14 0,1-5 11 15,-1 1-5-15,-6 0-2 0,14-4-7 0,-8 0-14 0,0-4-12 16,8 0-12-16,-1-3-8 0,-1-1-12 0,2-2-8 0,-2-5-5 16,2 1 0-16,-1-5 4 0,0 0-4 0,0-2-2 15,-1-2-1-15,8 2-1 0,-6-5-2 0,5 4-6 16,-6-3 5-16,0-2 6 0,0 2 34 0,-6 0-17 0,5-1-8 16,-5 1-4-16,0-2-2 0,6 5-5 0,-13-3-35 0,6-1 18 15,0 1 7-15,-6 3 4 0,8-4 2 0,-8 4 0 16,6 4 2-16,0 0-2 0,-6-1 3 0,0 5 0 0,6-5 1 15,-6 8-1-15,0 0 0 0,0 4 2 0,0-1 0 0,-6 5 0 16,6-1-2-16,0 0 1 0,0 4 0 0,0 4 0 16,0 0-4-16,0 3 1 0,0 4 2 0,0 7 1 15,0 1 0-15,6 7-1 0,1 3 0 0,-7 4 0 0,7 4 0 16,-1-1-1-16,1 8 2 0,-1-1 2 0,1 2 1 0,6-1 2 16,-7 0 1-16,-6-7-1 0,6-1-2 0,2-2 0 15,-2-5-1-15,-6-4-2 0,6-4 0 0,1-2 0 16,-1-4 13-16,-6-3 18 0,7-2 18 0,0-3 41 0,-7-3 9 0,6 0 5 15,0 0-9-15,1-4-17 0,0-4-17 0,5 0-41 16,-5 0-10-16,6-3-4 0,-6-3-3 0,5-2-1 16,2-3-1-16,-8 0 0 0,8-3-1 0,-8 0-1 0,7-4-3 15,0 1 3-15,-6-2-2 0,-1-2 0 0,0 3 2 16,-6-4 3-16,6 1 0 0,-6-2-3 0,8 6 1 0,-8-1-1 16,0 0-2-16,0 3-3 0,0 1 3 0,0-1-1 0,-8 5-1 15,8-1-14-15,0 4-37 0,0-4-38 0,0 5-40 16,8 3-40-16,-8-5-42 0,6 8-40 0,0 0-43 0,1 2-79 15,6 2-116-15</inkml:trace>
  <inkml:trace contextRef="#ctx0" brushRef="#br0" timeOffset="54762.23">22428 9888 46 0,'0'0'151'0,"0"2"-53"0,0 2-32 16,0 4-14-16,-7-4 0 0,7 3 3 0,0 4 1 0,-7 1 2 15,7-2 10-15,0 5-2 0,0 3-10 0,0 0-7 16,0 4 10-16,0 4-2 0,0 3-13 0,0 0-4 0,0 4 0 16,0-3 0-16,7 7-16 0,-14-5-15 0,7 1-2 15,0 0-3-15,0 1-3 0,0-5-1 0,0 0-1 0,7-4 8 16,-7 1-5-16,0-3 1 0,0-5 0 0,0-4-2 0,0 1 1 16,0-5 0-16,0-2-1 0,0-1 23 0,7-3 22 15,-7 0 22-15,0-4 21 0,0 4 15 0,0-8 8 0,0 4-17 16,0-4-21-16,6 0-19 0,-6-3-22 0,6-3-16 0,-6-2-8 15,7-3-5-15,0-4-1 0,-1 5-2 0,1-4 0 16,-1 0-2-16,1 0 0 0,-1-1 1 0,7 2-1 16,-7-2 0-16,8 1 1 0,-8-1 1 0,1 4-1 0,6 1 2 15,-7 3-1-15,1 0 0 0,-1-1-1 0,1 10 2 16,-7-6 1-16,7 4-3 0,-1 4 0 0,-6 0-2 0,6 0 0 16,1 4 1-16,0 4-1 0,-1-2-1 0,0 5 0 15,1 3 0-15,-1 1 1 0,1 0-1 0,-7 3 1 0,7 5 1 16,-7-4 1-16,6 2-9 0,-6 1 3 0,0 3 3 0,0-3 2 15,-6 4-2-15,6-4 1 0,-7 4 9 0,7-4-4 16,-7 0-23-16,1-5-19 0,-1 6-25 0,1-4-33 0,6-5-39 16,-6-3-58-16,6 0-60 0,0-4-97 0,-7 0-119 15</inkml:trace>
  <inkml:trace contextRef="#ctx0" brushRef="#br0" timeOffset="55054.89">22813 10364 380 0,'12'3'498'0,"1"2"-209"0,0-3-134 0,-6 6-74 15,-1 3-38-15,0-3-22 0,2 2-10 0,-2 1-6 16,-6 0-4-16,0-4-1 0,-6 0-3 0,6 2 1 0,-8-3 4 16,2-1 1-16,6 2 0 0,-6 0-2 0,-1-3 2 0,1-1-1 15,-8 2-4-15,8-3 1 0,-6 2 0 0,-2-4 2 16,1 4 0-16,0-4 1 0,0-4 1 0,-1 0-1 0,2-3 0 15,-2 4-2-15,2-8 1 0,-1 7-1 0,6 1 2 0,0-5-2 16,1 0 0-16,0 4 1 0,0-6 3 0,6 3-1 16,0-1-3-16,0-3 1 0,0 1 1 0,6 2-1 0,-6-3-4 15,6 1 2-15,0-2 0 0,1 1-1 0,0 4-1 16,-1-5-8-16,7 1-18 0,-7 4-24 0,8-4-43 0,-2 4-58 16,2-5-88-16,-1 2-127 0,0-1-125 0</inkml:trace>
  <inkml:trace contextRef="#ctx0" brushRef="#br0" timeOffset="55526.59">23027 9957 199 0,'7'-11'431'0,"-7"1"-161"0,0-2-111 0,0 5-63 0,6 3-40 0,-6 1-21 15,0-1-14-15,-6 4-10 0,6 0-5 0,0 4-3 16,0-1 0-16,-7 8 2 0,7 1-3 0,0 2 3 16,0 8-2-16,0 0 0 0,0 3-2 0,0 8 3 0,0 1 23 15,7 2-9-15,-7 1-5 0,6 7-5 0,0-4-1 0,-6 4-1 16,7 4-25-16,0-1 11 0,-1 1 3 0,1-4 3 15,-7 4 0-15,6-9-1 0,0 2 2 0,-6-4-10 0,7-8 6 16,-7 0-3-16,7-3 6 0,-7-8 1 0,0 1-2 0,0-5 11 16,6-7-7-16,-6 1-4 0,0-1-25 0,0-7-33 15,6 0-50-15,-6-3-79 0,8-5-110 0,-8-3-130 16</inkml:trace>
  <inkml:trace contextRef="#ctx0" brushRef="#br0" timeOffset="55684.74">23131 10349 11 0,'-6'-4'539'16,"0"-3"-169"-16,-2 4-159 0,2-2-98 0,-7 1-53 0,0 2-28 15,-6-3-17-15,-1 2-7 0,-6-1-3 0,6 1-5 16,-5-1-1-16,-1 4-5 0,6-4-20 0,-7 4-20 0,9 0-32 16,4 0-43-16,1 4-63 0,7-4-92 0,-1 0-146 15</inkml:trace>
  <inkml:trace contextRef="#ctx0" brushRef="#br0" timeOffset="56036.21">22896 10301 258 0,'0'0'478'0,"8"-4"-176"0,-2 8-134 0,-6-4-78 0,6 8-43 0,-6 2-23 15,7 6-11-15,-7-2-6 0,0 9-4 0,0-2 0 16,0 4 1-16,-7 1-3 0,7 4-1 0,0-1 1 16,-6 4 1-16,6-1-1 0,-6 6-1 0,6-5 2 0,-8 0-1 15,8 3 0-15,-6-7-3 0,0 4-25 0,6-3-50 0,0-5-96 16,0-2-164-16,6-6-148 0</inkml:trace>
  <inkml:trace contextRef="#ctx0" brushRef="#br0" timeOffset="76392.57">24017 11078 72 0,'-19'-14'184'0,"-7"-2"-79"0,0 3-46 16,6-7-29-16,-6 10-14 0,0-5-11 0,7 4-11 0,-7 0-13 16,6 3-16-16,7 2-17 0,-1-2-18 0,2 1-16 0,6 3-7 15,-1 0 3-15</inkml:trace>
  <inkml:trace contextRef="#ctx0" brushRef="#br0" timeOffset="76901.24">25002 11518 432 0,'25'11'296'16,"-5"-4"-128"-16,6-3-79 0,-6 3-41 0,-7-3-35 15,-1 0-7-15,-5-1-2 0,0-3-2 0,-1 0 1 0,-6 0 1 16,0 0 0-16,0 0 0 0,-6-3-2 0,-1-5 0 0,-6 4-1 15,0-7 5-15,0 5 10 0,-6-6 6 0,-1-2 4 16,0 3 7-16,-5-5 2 0,-1 2-2 0,-7-3-9 0,-7-3-5 16,1 3-4-16,1-2-5 0,-8-3-1 0,0 0-2 15,0-5-2-15,-5 2 3 0,-2 0 2 0,-5-1 1 0,-1-3 4 16,-6-1 2-16,0 1-2 0,0 0 0 0,-1-4-1 16,1 4-3-16,-6 4-3 0,6-5-3 0,0 0 0 0,-8 5-1 15,8-4-3-15,0 2 0 0,7 6-1 0,-1-1-1 0,6 0-2 16,2 3 1-16,5 2 2 0,7-2 0 0,7 9 0 15,-1-5-1-15,7 7 4 0,0 0-3 0,6 2-1 16,7 2 0-16,7-4 1 0,0 8 0 0,6 0 0 0,0 0 1 16,0 0-5-16,6 8-6 0,7-4-14 0,0 2-24 0,6 2-37 15,1 0-57-15,6-1-71 0,0 1-109 0,7-2-121 16</inkml:trace>
  <inkml:trace contextRef="#ctx0" brushRef="#br0" timeOffset="77404.36">24193 10921 112 0,'-12'-7'494'0,"-2"-1"-174"16,-6-4-145-16,-5 3-83 0,-7-3-44 0,-2-3-22 0,-5 0-39 15,-6 1 6-15,-1-1 4 0,-6-3 2 0,0 0 2 16,-6 0 1-16,5-1-2 0,-6 1 0 0,1-4 0 0,6 7 0 16,0-3 0-16,6 3-2 0,1 1 2 0,-1 6 0 0,7-3-2 15,6 3 0-15,7 5 1 0,0 0 1 0,0-1 0 16,13 4 0-16,-1 4 2 0,2-4-2 0,5 6 3 16,7-1-2-16,0 6-1 0,7 0 1 0,5 0 0 0,2 7 4 15,6 0-2-15,-1 0 0 0,7 5 0 0,0-6-2 0,7 6 1 16,-1-1-1-16,1 3 0 0,6-3 0 0,-6 0 0 15,6 5 2-15,0-6 0 0,-1 1 0 0,2 0 0 16,-7-4-2-16,-1 0 3 0,-6 1-1 0,1-5-1 0,-2-3 0 16,-5 1-1-16,-8-2 0 0,2-2-1 0,-1-4 0 0,-6-1 1 15,-1 1-1-15,1-1 3 0,-7-3 1 0,6 0 2 16,-6 0 0-16,0 0 3 0,-6 0 5 0,6-3 1 0,0 3 3 16,-7-4 6-16,1-3 4 0,-1 3 2 0,0-4 1 15,1 2 0-15,0-1 0 0,6-5-20 0,-8 1 1 0,2 0 2 16,0-4-6-16,0 1-2 0,6-4-2 0,0-1 13 15,0 1-6-15,-7-5-3 0,14 2-4 0,-7-1-1 0,0 0-1 16,0 0-2-16,0-4 0 0,6 5-1 0,-6-2 0 0,6 1-1 16,-6 0 0-16,6 1 1 0,-6 2-6 0,8-3-26 15,-8 0-46-15,0 0-87 0,0 0-169 0,0 0-170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3999.51147" units="1/in"/>
          <inkml:channelProperty channel="T" name="resolution" value="1" units="1/dev"/>
        </inkml:channelProperties>
      </inkml:inkSource>
      <inkml:timestamp xml:id="ts0" timeString="2021-10-21T12:38:44.1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16075 13174 49 0,'0'0'49'15,"0"2"-4"-15,0-2 1 0,0 0 3 0,6 0 0 0,-6 0 1 16,0 5-6-16,0-5-6 0,0 0-7 0,0 0-7 15,7 0-8-15,-7 0-4 0,0 0 2 0,0 0 0 0,0 0 0 16,0 0 0-16,0 0-1 0,0 0-2 0,0-5-4 0,0 5-1 16,0 0-4-16,6 0-1 0,-6 0-1 0,0 0 0 15,0 5-2-15,0-5 0 0,0 0-1 0,6 3-1 0,-6-3-3 16,0 0-2-16,0 0-3 0,0 0-2 0,0 0-2 16,0 0 2-16,7 0 1 0,-7 0 1 0,0 4 2 0,0-4 3 15,0 0 3-15,0 0-1 0,0 0 3 0,0-4 2 16,0 4-2-16,7 0-1 0,-7 4-6 0,0 1-1 0,0-5-4 15,0 3-5-15,0-3-4 0,0 3-7 0,6-3-1 16,-6 0-9-16,0 4-6 0,0-4-7 0,0 0-8 0,0 0-3 16</inkml:trace>
  <inkml:trace contextRef="#ctx0" brushRef="#br0" timeOffset="938.52">16107 13203 60 0,'0'0'66'0,"0"0"-10"16,-7 0-8-16,7-4-13 0,0 4-9 0,0 0-6 0,0 0-9 15,0 0-1-15,0 0 2 0,0 0 3 0,0 0 4 16,0 0 4-16,0 0 3 0,0 0 4 0,0 0 3 15,0 0 3-15,0 0-1 0,0 0-2 0,0 0-4 0,0 0-5 16,0 0-4-16,0 0-8 0,0 0-5 0,0 4 0 0,0-4-4 16,0 0 0-16,0 0-3 0,0 0 1 0,0 0-1 15,0 0 0-15,0 0 1 0,0 0-1 0,0 0 1 0,0 0-1 16,0 0 0-16,0-4-2 0,0 4 2 0,0 0 2 16,0 0 5-16,0 0 3 0,0 0 6 0,0 0 5 0,0 0 7 15,0-3-1-15,0 3 0 0,0 3-3 0,0-3-4 0,0 0-4 16,0 0-6-16,0 0-2 0,0 0-5 0,0 0 0 15,0 0-1-15,0 0 1 0,0 0-1 0,0 0-2 0,0 0 2 16,0 0-1-16,0 0 1 0,0-3-1 0,0 3 2 16,0 0-3-16,0 0 0 0,0 0 1 0,0 0 0 0,0 0 0 15,0 0-1-15,-6 0 0 0,6 0 1 0,0 0 0 16,6 0-1-16,-6 0 0 0,0-3 2 0,0 3 1 0,-6 0 1 16,6 0 2-16,0 0 2 0,0-5 3 0,0 5 3 15,0 0 3-15,-6 0 2 0,6 0-3 0,0-4-1 0,0 4-2 16,0 0-1-16,0 0-4 0,0-3 0 0,0 3-1 15,0 0 0-15,0-5 0 0,0 5 5 0,0 0 1 0,-7 0 3 16,7 0 3-16,0 0 1 0,0 0 3 0,0 0 2 0,0 0-11 16,0 0 5-16,0 0 2 0,0 5 2 0,0-5-1 15,0-5-4-15,0 5 10 0,0 0-7 0,0 0-5 16,0 0-3-16,0 0-3 0,0 0-2 0,0 0-1 0,0-2-3 16,0 2 0-16,0 0 6 0,0 0-5 0,0 0 1 0,0 0-3 15,0 0 0-15,0 2-3 0,0-2-6 0,0 0 7 16,0 0 2-16,0 0 2 0,0 0 3 0,0 0 2 0,-6 0-2 15,6 0-2-15,0 0-3 0,0 0 0 0,0 5-2 0,0-5 0 16,-7 3 0-16,0-3 3 0,7 4-1 0,-6 1 2 16,0-2 0-16,-8 4 2 0,2-3-1 0,-2 2-1 0,8-1 2 15,-13 2-1-15,5 0-1 0,-6-3-1 0,1 3 2 16,6 1-3-16,-6-1 0 0,-7-4-1 0,6 4 1 0,1-3 4 16,-1 4-4-16,7-1-3 0,-7 1 3 0,7-1-1 15,0 0 0-15,7 0-5 0,-8 1 3 0,14-8 3 0,-6 4 0 16,6-4 1-16,0 6 0 0,0-1 0 0,0-1 1 15,6-1 0-15,-6 1-2 0,8 3 0 0,-2-4-3 0,-6 1 4 16,6 4 4-16,7-5 10 0,-6 1 0 0,-1-1 1 0,1 2 2 16,-1-3-3-16,1 2-7 0,6 0-9 0,-7 0 1 15,0-1-2-15,2 1 3 0,4-4-3 0,-5 4-1 0,-1 0-1 16,1-4 0-16,6 2 0 0,-7-2 0 0,1 5 1 16,0-5 1-16,-1 3 0 0,0 1 0 0,8-4-1 0,-8 3-1 15,1 1 1-15,-1 0 0 0,7 0 2 0,-6-1 0 16,-1 4 1-16,8-3 0 0,-8 3-2 0,0-2 1 0,1 1 0 15,-1 2-2-15,8-4-1 0,-8 3 1 0,6 0-1 0,2 0 0 16,-8 5 0-16,8-5 1 0,-1 3 0 0,-1-2 0 16,2 3 1-16,-2-3-2 0,2 2 9 0,-1-3-4 0,0 1-2 15,-7-1 0-15,7 1-1 0,-7-2 3 0,8 3-13 16,-8-6 3-16,1 2-5 0,-1-3-18 0,-6 2-25 0,0 0-33 16,0-4-44-16,0-4-68 0,0 4-91 0,0-4-113 0,0 4-109 15</inkml:trace>
  <inkml:trace contextRef="#ctx0" brushRef="#br0" timeOffset="1776.24">16114 13016 51 0,'0'-4'131'0,"0"4"-26"0,0 0-21 0,0-3-24 16,0 3-17-16,0 0-17 0,0 0-9 0,0 0-8 15,0 0-1-15,0 0 4 0,0 0 2 0,0 0 14 0,0-4 4 16,0 4 8-16,0 0 7 0,0 0 2 0,0 0 0 0,0 0-5 15,-7 0 1-15,7 0-5 0,0 0-4 0,0 0-5 16,0 0-7-16,0 0-4 0,0 0-4 0,0 0-2 0,0 0-1 16,0 0-2-16,0 0-1 0,0 0 1 0,0 4-2 15,0-4-1-15,-7 7 1 0,7-4 1 0,0 4 3 0,0-3 1 16,-6 7 5-16,6-3 2 0,-6 3 3 0,6 1 3 0,-7 2 3 16,7 1-1-16,-6 2 1 0,6 2 1 0,0-1 4 15,-7 3 2-15,7 2 2 0,-7 0 7 0,7 2 0 16,0 0-2-16,0 0-3 0,0-2-1 0,0 3-8 0,0 0-8 15,0-5-3-15,0 2-5 0,0-2-4 0,0-3-5 0,0 1-3 16,0-2-3-16,-6 0-1 0,6-3-2 0,-6 1-2 16,-2-5-2-16,8-3-19 0,0 1-27 0,0-1-40 0,-6-7-64 15,6 0-101-15,0 0-154 0,0 0-126 0</inkml:trace>
  <inkml:trace contextRef="#ctx0" brushRef="#br0" timeOffset="25209.67">12113 13357 279 0,'-7'0'256'0,"7"-4"-52"0,0 4-53 0,0 0-45 16,-6 0-38-16,6 0-28 0,-7 0-12 0,0-3-6 0,1 3-5 0,0 0 3 16,0-4 7-16,-2 4 0 0,2-3-1 0,0 3 4 15,-8-4 2-15,1 4-3 0,7 0-4 0,-7-5-1 16,0 2-7-16,-7 0-7 0,7 3-3 0,-6-4-4 0,0 4-2 16,5-4-1-16,-5 4-16 0,-1-4-11 0,0 4-8 0,1-4-8 15,0 4-17-15,-1-3-21 0,-7 3-24 0,9-4-52 16,-2 1-82-16,1 3-128 0</inkml:trace>
  <inkml:trace contextRef="#ctx0" brushRef="#br0" timeOffset="45071.26">13917 12815 385 0,'0'0'520'0,"-6"3"-159"0,6-3-144 15,-6 0-90-15,-1 0-56 0,-6 0-31 0,6 0-13 16,-12 0 5-16,6 3 9 0,0-3 11 0,-7 0 10 16,0 0 14-16,8 0 6 0,-8 5 0 0,7-5 0 0,-7 0 1 15,8 0 0-15,-8 0 0 0,7 0 1 0,-7 4 0 0,8-4 1 16,-2 3-2-16,-5 0-4 0,-1 1 3 0,1 0-5 15,0 3-4-15,-1 1-7 0,-7-1-8 0,9 3-7 16,-9 2-16-16,1 3-10 0,0-5-11 0,0 5 0 0,0-1-4 16,-1 1-1-16,2 0-1 0,-1 0 0 0,0-1-1 0,0 1-14 15,-1-1-18-15,1-3-21 0,7 3-27 0,-7-2-27 16,6-1-33-16,-6 0-25 0,7 1-21 0,-1-2-13 0,0 1-14 16,8-3-9-16,-2 2-8 0,1-5-21 0,1 1-38 15,-2-2-58-15,2 0-93 0,-2-1-93 0</inkml:trace>
  <inkml:trace contextRef="#ctx0" brushRef="#br0" timeOffset="45988.85">12875 12873 94 0,'0'-4'292'0,"0"4"-51"16,0-3-44-16,0 3-41 0,0-4-35 0,0 1-29 0,0 3-24 16,0 0-7-16,0-4-15 0,0 0-5 0,0 4-4 0,0 0 1 15,0 0 0-15,0-4 1 0,-6 4 4 0,6 0 4 16,0-3 3-16,0 3 1 0,0 0 3 0,0-4 3 0,0 4 4 16,0-4-1-16,0 4 1 0,-7-3 5 0,7 3 2 15,0-3 3-15,0 3 2 0,0-4 2 0,0 4 3 0,0-5-5 16,0 5 1-16,0 0-5 0,7 0-5 0,-7 0-6 15,0 0-6-15,0 0-10 0,0-3-5 0,-7 0-4 0,7 3-6 16,0 0 0-16,7 3-5 0,-7 0 2 0,0-3-5 16,6 9-3-16,0-6-2 0,2 0-5 0,4 5-2 0,1 3-4 15,0 0 0-15,6 3-2 0,1 2-1 0,6 1 0 0,1 2 0 16,5 3 1-16,7 0-3 0,1 3-2 0,5 0-1 16,1 4-4-16,5 2-3 0,8-2 0 0,0 3 1 0,-1 2 1 15,14-2-17-15,-6 6 14 0,-1-6 8 0,0 1-1 16,0 4-5-16,-6-8-22 0,-1 5-13 0,1-5-51 0,-14-3-54 15,1-1-53-15,-7 1-54 0,0-4-59 0,-7-4-79 16,-5 0-136-16,-1 0-82 0</inkml:trace>
  <inkml:trace contextRef="#ctx0" brushRef="#br0" timeOffset="52835.24">23542 13423 26 0,'0'3'23'15,"0"-3"-4"-15,-7 0 1 0,7 0 3 0,0 0 2 0,0 0 4 16,0 0 4-16,0 0 0 0,0 0-2 0,-6 0-4 16,6-3-1-16,-7 3-5 0,1 0-1 0,-1 0 2 0,0 0 3 15,1 0 4-15,-6 0 6 0,4 0 7 0,-4 0 9 16,-1 0 6-16,-1 3 5 0,-5-3 0 0,6 0-4 0,-7 0-4 15,7 4-10-15,-6-4-9 0,-8 0-8 0,8 0-5 16,-7 0-2-16,0-4-3 0,0 4 0 0,-7-3-1 0,1-2 2 16,-1 3 1-16,-6-6 3 0,-7 1 0 0,8-1 1 0,-9-3-1 15,-4 1-3-15,5-2-2 0,-5 5-5 0,4-3 0 16,-5-2-7-16,1 1-1 0,-2 3-1 0,1-2-4 16,-1 3-1-16,2-1-5 0,-8-3 0 0,13 7-5 0,-5-2-12 15,11 1-12-15,-5 2-19 0,5-1-27 0,1 4-32 0,7 0-41 16,5 4-39-16,1-1-62 0</inkml:trace>
  <inkml:trace contextRef="#ctx0" brushRef="#br0" timeOffset="54772.25">23464 12840 54 0,'0'0'97'0,"6"-4"-31"16,-6 4-22-16,0 0-12 0,0 0-4 0,0-3 0 15,0 3 0-15,0 0 0 0,0 0 1 0,0 0 0 0,0 0-2 16,0 0-3-16,0 0-3 0,0 0-2 0,0 0-6 0,0 0-4 15,0 0-3-15,0 0-3 0,0 0-2 0,0 0-1 16,0 0-1-16,0 0 0 0,0 0 0 0,0 0 0 16,0 0 0-16,0 3 0 0,0-3 1 0,-6 0 0 0,6 0-2 15,0 4 1-15,-7-4 1 0,7 4 4 0,-6-4 5 0,-1 3 7 16,0 1 9-16,1 0 9 0,-7 0 7 0,6-4 6 16,-5 3 4-16,-2 1 2 0,-5-4-1 0,-1 0-4 0,0 0-4 15,1 0-5-15,-7 0-8 0,0-7-6 0,-7 3-4 16,1-4-4-16,-7-3-3 0,-1 5-4 0,-5-9 0 0,-1 0-2 15,1-1-1-15,-1 3 0 0,-5-3-1 0,4 2-3 16,-5-1-1-16,7 1-5 0,-8 2-5 0,8 6-9 0,6-2-7 16,-7 1-10-16,8 3-17 0,5 0-19 0,0 4-24 0,7 0-40 15,0 0-59-15,6 0-94 0</inkml:trace>
  <inkml:trace contextRef="#ctx0" brushRef="#br0" timeOffset="56370.58">24435 14643 482 0,'12'-11'317'0,"-5"3"-135"0,0 0-85 0,-1 1-46 15,0 5-24-15,1-3-14 0,-7 5-2 0,0-3-8 0,0 3-3 16,7 0-2-16,-7 3-2 0,-7 4 3 0,7 0 0 16,0 9 2-16,-7-3 0 0,7 10 5 0,-6 2 1 0,0 5 7 15,-1 7 6-15,0 0 2 0,-5 7 3 0,-1 6-2 0,6 6-1 16,-12 2 22-16,5 0-18 0,2 5-12 0,-2 3-7 16,1-4-4-16,1-3-1 0,-8 3-28 0,6-7 12 15,2 5 7-15,-8-6 20 0,1-3-5 0,5-4-1 0,2-2-3 16,-8-5 0-16,7-4-2 0,-1-2-15 0,8-9 4 0,-6 1-3 15,4-8-6-15,2 0-14 0,0-7-14 0,6 0-27 16,0-6-42-16,0-5-55 0,0 0-71 0,0 0-114 0</inkml:trace>
  <inkml:trace contextRef="#ctx0" brushRef="#br0" timeOffset="56845.38">24350 15445 172 0,'0'10'446'0,"-7"2"-175"0,1 3-101 0,0-1-78 16,-8 9-42-16,2-2-23 0,-2 5-31 0,-5-1 2 0,-1 1 2 15,0 4 3-15,8-1 0 0,-8-4 3 0,1 4 20 0,-1 4-7 16,0-3-3-16,1-1-1 0,-1 0-1 0,8 1 1 15,-8 0-2-15,6-1 0 0,1-3-2 0,1 3-3 16,-2-4-2-16,2 0-1 0,-2 2 2 0,8-6-1 0,-1 2 0 0,-6-6-3 16,7-2 2-16,-1-1-1 0,1-2 0 0,6-5 9 15,-6 1 7-15,-2-6 10 0,8 3 4 0,-6-2 7 16,0-3 6-16,6-3-3 0,-7-2-4 0,7 3-4 0,-6-10-6 16,-1 1-4-16,1-3-5 0,-1-5-6 0,1 2-4 0,-1-6-8 15,-6 2 1-15,7-2 2 0,-8 1-3 0,2-3-1 16,-1-1-2-16,-1 4 3 0,2 0-1 0,-8 4-3 0,7-1-1 15,6 5-1-15,-6-1 2 0,7 4 1 0,0 1 1 16,6 6-1-16,-8-4 3 0,8 8 0 0,0-3-6 0,8-1 1 16,-8 0 1-16,6 4 1 0,7 0 0 0,-7 8-1 0,8-5 7 15,4 5 5-15,-4-1 4 0,6 0 8 0,-1 4 11 16,1 0 12-16,6 0 7 0,0 0 13 0,7 1 0 0,-8-3 0 16,8-1-5-16,0 4-4 0,-1-1-5 0,1-5-12 0,6 3-7 15,-1-3-16-15,2-2-34 0,5 3-57 0,8-3-56 16,-8 0-68-16,7 0-90 0,7-1-151 0,0 1-159 15,-7-1-55-15</inkml:trace>
  <inkml:trace contextRef="#ctx0" brushRef="#br0" timeOffset="62494.33">16185 8741 149 0,'6'-7'424'0,"2"-1"-163"0,-2 1-115 0,7-1-66 0,-7 4-34 16,7 4-19-16,0-3-7 0,1 3-2 0,-2 0 0 15,2 0 6-15,-2 0 6 0,1 0 6 0,1 0 7 0,-2 0 4 16,2 3 5-16,5-3 1 0,-6 4-1 0,0 0 1 0,1 0-4 15,-2-1-4-15,2 1 0 0,-2 0 1 0,1 2 3 16,1-1 3-16,-2 2 0 0,2 1 1 0,-2 3 0 0,8-5-3 16,-7 9-3-16,7 0-8 0,0 0 0 0,-1 3 3 15,7 3 5-15,0 6 12 0,0 6 15 0,7 3 8 0,-1 8 6 16,7 4-11-16,0 6 6 0,1 9-7 0,5 7-11 16,1 6-2-16,5 9-9 0,-5 7 6 0,0-1-19 0,0 8-14 15,-1 3-3-15,-5 2-8 0,-2-3-8 0,-5-1-3 0,-7 2-2 16,-6-6-5-16,-7-9-21 0,-7-3-25 0,0-6-32 15,-12-10-38-15,0-8-45 0,-7-5-44 0,-1-7-41 16,-5-8-35-16,0-11-68 0,-1-4-125 0,1-2-114 0</inkml:trace>
  <inkml:trace contextRef="#ctx0" brushRef="#br0" timeOffset="63038.82">19085 9038 489 0,'19'-8'494'0,"-5"-3"-205"15,-2 0-130-15,2 4-71 0,-2 3-37 0,-5-3-21 16,-1 3-10-16,1 0-2 0,0 0-2 0,-7 4 4 0,0-2 6 15,6 2 6-15,-6 0 0 0,0-5 3 0,0 5-1 16,0 5-2-16,0-5-4 0,0 0-4 0,0 0 2 0,0 0 5 16,-6 2 15-16,6 2 10 0,0 4 17 0,0-1 19 0,-7 8 17 15,7 3 5-15,-7 5-3 0,7 6-3 0,-6 0-5 16,6 11-13-16,-7 4-7 0,1 4-3 0,0 6-6 0,-1 9 2 16,0 3-2-16,-5 4-3 0,5-2-6 0,-6 7-12 15,0-3-6-15,0 2-30 0,0 2 3 0,-1 5-3 0,2-4-5 16,-1 0-3-16,0 0 0 0,0 1 12 0,-1-5-14 15,2 4-3-15,-2-8-3 0,2-3 5 0,5-5-4 0,-6-5-2 16,0-5-3-16,7-3-6 0,-8-7-14 0,8-1-24 16,-1-8-23-16,7 2-28 0,-6-9-33 0,6 1-39 0,0-4-37 15,0-4-27-15,0 0-23 0,6-3-18 0,1-3-28 16,-1-5-42-16,0-1-84 0,8-2-117 0</inkml:trace>
  <inkml:trace contextRef="#ctx0" brushRef="#br0" timeOffset="63432.83">20049 10697 99 0,'0'11'83'0,"-7"-4"-85"0,7 1-58 0,0-1-37 0</inkml:trace>
  <inkml:trace contextRef="#ctx0" brushRef="#br0" timeOffset="64108.29">19489 10741 132 0,'6'0'737'0,"0"-4"-165"15,-6 0-222-15,8 1-156 0,-8 3-97 0,-8-3-58 0,2 3-27 16,0 3-16-16,-14-6-3 0,1 3 3 0,-1-4 0 16,-6-1 4-16,-7 2 3 0,7-4 0 0,-6 3 1 0,-7 1 1 15,0-5 3-15,-1 4 5 0,-5 1 6 0,-7-4 5 0,-1 3 8 16,-12-3 4-16,0 3 4 0,-6-3 4 0,-1 0-5 15,0 0-2-15,-6-1-8 0,-6-3-6 0,5 4-9 16,-6-1-4-16,-6-4-1 0,0 2-2 0,0 3-4 0,-1-5 1 16,-5 5 2-16,6 0-6 0,-7 0-5 0,7-1-2 0,0 1 1 15,6-1-1-15,6 6-1 0,2-6 1 0,5 1 0 16,6 3 0-16,1 0-2 0,7-2-2 0,-1 1-4 16,7 2-2-16,6-1-3 0,1-3-6 0,5 3-7 0,8 1-10 15,-1-5-10-15,7 5-14 0,0-2-12 0,1 1-11 0,5-3-9 16,0 0-13-16,1 4-10 0,-1-5-8 0,0 1-12 15,8 3-17-15,-1-6-22 0,6 2-29 0,-6 1-40 0,7-5-53 16</inkml:trace>
  <inkml:trace contextRef="#ctx0" brushRef="#br0" timeOffset="64371.05">16414 10173 77 0,'0'0'543'0,"6"0"-155"15,-6 0-142-15,0 0-95 0,6 0-63 0,-6 0-40 0,0 3-18 16,0-3-4-16,6 8 3 0,-6-4 8 0,8 3 12 16,-2 1 15-16,0 3 8 0,7 3 5 0,7 1 0 0,0 3-2 15,6 1-7-15,7 6-7 0,5 0-5 0,1 5-6 0,7 3-10 16,-1 0 7-16,8 8-2 0,-1-1-4 0,7 0-4 16,0 7-5-16,6-2 0 0,0 2-16 0,6 0-7 0,-6-2-8 15,14 2-6-15,-8-3-12 0,8 1-10 0,-8-5-12 16,7 0-12-16,-13 1-14 0,7-5-12 0,-14 0-12 0,-5-3-13 15,-1-4-11-15,-7 2-18 0,-6-2-18 0,1-8-29 16,-1 1-52-16,-13-4-83 0,0 1-147 0,0-5-83 0</inkml:trace>
  <inkml:trace contextRef="#ctx0" brushRef="#br0" timeOffset="64825.2">19495 10767 400 0,'0'-7'663'0,"6"-1"-223"16,-6-3-178-16,0 3-121 0,-6 5-71 0,0-4-37 0,-7-1-19 15,0 5-10-15,-6-5-4 0,-7 5 0 0,-1-1 2 16,-5 4 5-16,-1 4 6 0,1 3 8 0,-8 3 9 15,1 5 12-15,0 4 9 0,-7 3 6 0,1 0 3 0,-1 4 2 16,-6 3-3-16,-6 5-7 0,-1-2-10 0,0 1-12 0,1 3-8 16,-7-3-9-16,6 0-6 0,-6 0-4 0,6 0-1 15,1 0 1-15,-1-4 1 0,6 1 2 0,-5-4 3 0,5-1-1 16,2 0-3-16,-1-2-3 0,5-2-1 0,2-1-8 16,7-2-22-16,-2-4-30 0,7 1-42 0,1-5-40 0,5 2-59 15,9-5-82-15,-2 1-125 0,7-6-167 0,6-2-70 16</inkml:trace>
  <inkml:trace contextRef="#ctx0" brushRef="#br0" timeOffset="66015.7">19319 9235 58 0,'-33'-11'533'0,"1"0"-186"16,-1 1-142-16,-12-2-77 0,-1 2-48 0,-12-6-27 0,-7 2-14 16,0-4-4-16,-14 3-4 0,1-4-5 0,-7-2 0 15,7 3-1-15,-6-4 0 0,-1 3-2 0,0-3 7 16,-6 1 5-16,6 2 2 0,-13-3 1 0,7 4-6 0,-6-5-4 15,-8 5-7-15,7-3-9 0,-6 2-8 0,0 1-6 0,6 3-8 16,-6-3-11-16,6 3-19 0,-6-4-26 0,6 4-29 16,1 1-40-16,-2-1-51 0,8 1-74 0,0-1-124 0,0 4-119 15</inkml:trace>
  <inkml:trace contextRef="#ctx0" brushRef="#br0" timeOffset="71551.92">15775 13343 182 0,'6'3'220'0,"1"-3"-60"0,-1 0-47 0,1 0-33 16,0 4-22-16,-1-4-11 0,0 0-1 0,0 3-1 15,2-3 4-15,-2 0 5 0,7 4 0 0,-7-4-1 16,1 3-2-16,6-3-2 0,0 4-4 0,0-4-6 0,0 4-4 16,0 0 20-16,0-1-27 0,13 1-6 0,-6-1-4 0,-1 4-3 15,7 1-2-15,7-4-25 0,-7 3 25 0,13 1 8 16,-6-1 3-16,12 0 8 0,-6 0 7 0,13 1 3 0,-5-1 2 16,4 0 1-16,1 5 6 0,1-6 4 0,-2 2 4 15,8 3 8-15,-7-4 1 0,7 0 1 0,-7 5 3 0,7-5 0 16,-7 1-5-16,0-1-7 0,7-4-3 0,-7 4-3 0,0 1-8 15,6-1-11-15,-5-3-1 0,-1-1-2 0,0 1 1 16,0-4-2-16,0 0-5 0,1-4-1 0,-8 1-3 16,1-1-8-16,5-3-10 0,-11-4-7 0,5-1-1 0,1-2-3 15,-7-3-1-15,0-2-1 0,7 1 6 0,-7-5-1 0,0 1 3 16,1-3 1-16,-2-1 0 0,7 1 3 0,-5-1 1 16,-7-1 3-16,6-2 2 0,-1 4 2 0,-5 0 4 0,0-5 4 15,6 1-3-15,-6-4-2 0,-1 0-4 0,-6-5-3 16,7 2-7-16,-13-3-4 0,5-5-7 0,-5-1-6 0,0-2-9 15,-1 3-10-15,-6-8-13 0,0 4-12 0,-7 2-4 16,8-3 0-16,-2 6 0 0,2-1 7 0,-1 1 13 16,0 1 13-16,0 2 10 0,7 3 9 0,-1 4 11 0,1 4 3 0,-1-3 7 15,0 5 2-15,8 2 4 0,-8 4 3 0,8-2-2 16,-2 5 9-16,1-1 0 0,7 4 3 0,-7 1-2 0,0-1 3 16,7 5 4-16,-7-1-3 0,0 0 1 0,6 3 2 15,-5 2 2-15,5-3-2 0,-6 6-3 0,7-1-3 0,-1 4-12 16,1-4 1-16,-1 4 8 0,7 0 3 0,-6 4 3 15,7-4 9-15,-2 4 12 0,1 3-6 0,1-2-9 0,5 4-3 16,7-1-1-16,-6 4-6 0,12 2 2 0,-5 1 2 16,5 2 6-16,7 2-1 0,-6 3-1 0,6 0 3 0,0-1 6 15,0 6 0-15,-6-2-2 0,6 5-2 0,-6 0-3 0,-7-5-4 16,0 4-9-16,1 0-6 0,-2-3-7 0,-11-1-1 16,5 1-1-16,-6 4-5 0,1-5 0 0,-1 0-2 0,-1 5 0 15,1-5 0-15,1 4-1 0,-1 1-1 0,0 0-1 0,0-1-2 16,0 0 2-16,6 1-2 0,-5-1-2 0,5 0 2 15,1 0 2-15,-7-2-1 0,0-2 0 0,1 0 0 16,-1 1-3-16,-7-4-3 0,-6-4-8 0,7 0-6 0,-14 1-16 16,7-5-16-16,-6-2-19 0,-8-1-20 0,2 0-15 0,-1-4-13 15,0 0-8-15,0 0-8 0,-7 1-6 0,1-4-5 16,0-4-16-16,-7 3-18 0,0-3-24 0,0 0-30 0,0-3-49 16,-7-5-84-16,-6 1-128 0</inkml:trace>
  <inkml:trace contextRef="#ctx0" brushRef="#br0" timeOffset="72295.7">20277 12247 20 0,'13'0'526'0,"0"0"-155"15,0 0-144-15,1 0-95 0,-8 0-60 0,7 3-36 16,0-3-15-16,-6 4-5 0,5 0 4 0,2-4 0 0,-2 4 4 16,2-2 4-16,-1 3 3 0,0 2 0 0,0 0-1 15,7-3 2-15,-8 7 4 0,8-4 4 0,-7 5 0 0,7-2 1 16,-8 2-1-16,8 3-4 0,-7-1-5 0,7 3-7 15,6 2-4-15,-7-1-6 0,1 4-2 0,6 1-7 0,0 2 10 16,7 4-2-16,-7-3 5 0,6 0 4 0,-5 3 9 16,5 1 10-16,1-5-3 0,-1 4 9 0,1 0 3 0,-1-3 1 15,1 0-4-15,-7-1-1 0,0-2-5 0,0-2-8 0,-7-2-5 16,1-1-6-16,-7-3-8 0,0-4-6 0,0 3-6 16,-7-2-4-16,1-5-4 0,-7 3-2 0,7-1 1 0,-7-3 0 15,-7 2 1-15,7 3 2 0,-7-4 2 0,1 0 1 0,-1-3 1 16,-5 3 4-16,-2-3 1 0,2 0 3 0,-8-1 2 15,-6-3 1-15,-7-3 1 0,1-1 0 0,-7-4-2 16,0 1-2-16,-7-3-2 0,1-2-1 0,-8-2-10 0,-5-1 2 16,5-3 3-16,-12 0-3 0,6-5 0 0,-6 5 9 0,0-4 1 15,0 3-39-15,-1-2-11 0,1-1-29 0,-6-1-35 16,0-2-59-16,-2 4-59 0,2-2-75 0,6-2-201 16,-7-2-112-16</inkml:trace>
  <inkml:trace contextRef="#ctx0" brushRef="#br0" timeOffset="77697.35">6711 6154 624 0,'-6'-7'485'0,"-8"0"-208"15,1-5-125-15,-13-3-72 0,0 1-40 0,0-1-22 0,-13-2-7 16,0-2-3-16,-7-3 5 0,1-4 8 0,-7 1 7 0,-1-4 9 16,-6 0 4-16,2-2 7 0,-2 2 0 0,0 0-5 15,1 0-4-15,-7 0-6 0,-1-5-5 0,8 5-8 0,-8 4-5 16,7-5-4-16,-6 1-4 0,6 4 0 0,8-2-4 0,-1 2-1 16,-1 0-2-16,8 3-1 0,5 0-1 0,1-1 1 15,7 5 1-15,6-4-1 0,-1 0 1 0,1 5 0 16,14-6 2-16,-8 5-1 0,7 0 3 0,7-1-1 0,0-4 2 15,-2 6-3-15,2-2-1 0,6-3 0 0,-6 5-1 16,6-3 1-16,0-1-1 0,0 2-1 0,6 1 0 0,-6 0 0 16,0-5 0-16,6 6-1 0,-6-5 0 0,0-1 1 15,8 2 1-15,-8 2-1 0,6-2 0 0,-6-2 0 0,6 2-1 16,-6-6 1-16,0 9-2 0,6-4 3 0,-6 4 0 0,7-3 1 16,-7 2-1-16,7 4 0 0,-7-3 4 0,0 3-3 15,0 5 1-15,0-2-1 0,0 1 0 0,6 0 9 16,-6 3 4-16,7 2 5 0,-7 2 3 0,6 0 1 0,-6 1 3 15,0-1-7-15,0 4-9 0,0 0-5 0,6 0-3 0,2 4-2 16,-2 3-1-16,0 1-2 0,8 2 3 0,-2 5 0 16,1 4-1-16,7 2 0 0,6 5 1 0,-6 6 0 0,5 2-1 15,9 7-1-15,-9 3 0 0,7 6 2 0,2 1 1 0,-2 5-1 16,-6 2 2-16,7-2 0 0,-14-1 1 0,1-1-1 16,-7-6-2-16,-7 0 1 0,-12-4-1 0,-1-5 0 0,-5-5 2 15,-8-5 1-15,-6-4 0 0,-7-2 3 0,-6-5 1 16,-1-7 5-16,-5-4 1 0,-7-4 1 0,-1-6 1 0,2 0 1 15,-1-8 2-15,-1-4 0 0,2-4-1 0,-2-3 0 0,-5-3-2 16,5-4-1-16,2-2-1 0,-2 0-5 0,7-3-2 16,1-2-2-16,6-1-1 0,0-4-3 0,6 5 0 15,7-4-2-15,0-5 1 0,13 2 0 0,1-1-2 0,-2 1-4 16,14-2-8-16,6-2-19 0,8 3-22 0,-2-1-21 0,15 5-19 16,-1 0-17-16,6 7-18 0,7 0-14 0,1 4-11 15,5 7-25-15,1 0-57 0,6 7-124 0,0 4-146 0</inkml:trace>
  <inkml:trace contextRef="#ctx0" brushRef="#br0" timeOffset="78754.57">6522 7340 553 0,'6'-6'382'0,"1"-1"-156"16,-1 3-106-16,-6 1-57 0,0-2-33 0,0 1-16 15,0 1-7-15,-6-3-3 0,6 1-4 0,-7-2 0 0,1 3 1 16,6 0 5-16,-6-3 3 0,6 7 7 0,-7-3 6 0,0-2 7 16,7 3 7-16,-6 2 6 0,0-4 5 0,-8 0 6 15,1-3 6-15,0-1 4 0,-6 2 5 0,-7-6 3 0,0 1-4 16,-7 0-6-16,-6-8-6 0,-7 5-10 0,1-3-8 0,-14-3-8 16,1-2-5-16,-7 0-6 0,0-4-5 0,-8 4-1 15,-4-3-6-15,-2-1-4 0,1 4 0 0,0-3-2 16,6 3 0-16,-6 0 0 0,7-3 0 0,4 2-1 0,10 1 1 15,-2 0-1-15,7 1 1 0,6-2 0 0,0 6 3 0,8-3 0 16,5 3-3-16,0 2 4 0,7 1-1 0,0-1 2 16,6 0-3-16,8 4-1 0,-2-3 0 0,1 2-1 15,7-3-2-15,-1 5-2 0,1-5-2 0,-1 1-4 0,7-1-5 16,-6 0-9-16,6-3-8 0,0 3-9 0,0-4-3 0,0 2 1 16,6-2 3-16,-6-3 7 0,7 3 10 0,-7-2 7 15,6-2 5-15,-6 6 4 0,7-5 4 0,-7 3 3 0,0 0 1 16,6 2 0-16,-6 2-1 0,7-3 1 0,-7 3-4 15,6 0 1-15,-6 1 1 0,6-4 0 0,-6 6 3 0,8-2 0 16,-8-1 5-16,6 1 2 0,0 2 2 0,1 1 3 16,0 5 4-16,-1-6 3 0,-6 5 0 0,13 3-2 0,-7 0-4 15,1 1-3-15,6 3-5 0,-7 0-4 0,8 3-1 0,-1 1 0 16,0 0 0-16,6 7-2 0,1 3 1 0,6 5-1 16,0-1 1-16,0 4-1 0,6 7 3 0,8 0 6 0,-1 5 11 15,-1-2 13-15,2 9 11 0,5 0 13 0,-6-2 2 16,1 9-5-16,-1 0-8 0,0 3-13 0,-7 0-7 0,-6 0-14 15,-6 1-4-15,-7 0-2 0,-6-2-2 0,-14-2-3 16,1-1-1-16,-7-6 0 0,-13 3-1 0,0-4-1 0,-7-3 2 16,-6-1 0-16,-1-7 0 0,-5 0-1 0,-1-6 3 15,-5-4 3-15,-8-1-1 0,7-7 2 0,-7-4 8 0,-6-7 3 16,6-4 1-16,-6-3 2 0,0-4 0 0,-1-3 2 0,1-9-6 16,0 2-4-16,0-6-2 0,0 2 0 0,6-5 1 15,1-1-4-15,-1 0 0 0,14-2 7 0,5-3 2 16,1 0 0-16,13-5 0 0,0 1 1 0,13 0-3 0,7-1-19 15,6-3-33-15,6 4-40 0,7 0-41 0,7-4-43 0,12 7-31 16,1 0-26-16,6 0-24 0,7 8-44 0,6 0-89 16,0 3-133-16,6 9-77 0</inkml:trace>
  <inkml:trace contextRef="#ctx0" brushRef="#br0" timeOffset="79374.5">6528 7968 487 0,'7'-4'474'0,"-1"0"-177"0,1 4-126 16,-7-3-74-16,0 3-46 0,0-4-25 0,0 4-10 0,-7 0-3 15,1-4 1-15,-1 0 2 0,-5 4 9 0,-8-6 3 0,7 2 8 16,-13 0 16-16,6 4 16 0,-6-3 12 0,-6-1 6 16,-7 4 9-16,0 0-1 0,-7 0-13 0,1 4-8 0,-8-4-7 15,-5 3-6-15,-1-3-8 0,-12 4-12 0,-2 0 0 16,-4 0-11-16,4-2-8 0,-4 2-7 0,-2 0-9 0,8 0-2 16,-8-1-1-16,8 1-2 0,6 0-1 0,0 0 1 15,-1-4-1-15,7 3 0 0,8 1 0 0,5-1-2 0,0 1-2 16,7-4-1-16,0 4 0 0,6-1-15 0,7 1-22 0,0-4-28 15,7 3-28-15,-1-3-34 0,0 4-39 0,8-4-28 16,5 4-24-16,1-4-37 0,-1 4-73 0,7-4-134 0,0 0-85 16</inkml:trace>
  <inkml:trace contextRef="#ctx0" brushRef="#br0" timeOffset="79883.97">4522 8033 324 0,'20'-13'585'0,"5"-3"-217"0,1 2-158 16,0-1-92-16,0 0-50 0,1 4-26 0,-1 1-11 0,6-1-1 16,-6 3 3-16,7 4-2 0,-1 1-2 0,-5-2-1 15,5 5-15-15,1 5-1 0,-1-2-1 0,1 5-2 0,-1-1 1 16,1 7-2-16,6 1 17 0,-7 0-1 0,2 7 4 16,-2 1 10-16,1-2 8 0,-1 8 10 0,1 4 7 0,-1 4 2 15,-6 2 0-15,7 6-8 0,-7 6-10 0,0 5-11 0,-1-2-10 16,-5 1-10-16,-6-3-11 0,-8-1-4 0,1-8 1 15,-14 2 2-15,-6-5-1 0,0-4-3 0,-13 1 4 0,-7-8-3 16,-5 1 0-16,-2-5-6 0,-5-2 1 0,-2-5 4 16,-4-3 0-16,-8-5 2 0,7-1 0 0,-7-6 2 0,1-6 1 15,-7-6 2-15,6 3 5 0,-6-10 12 0,0-1 1 0,0-6 17 16,-1 2 8-16,1-5 9 0,0-3 2 0,0-1-6 16,6-3 3-16,0 1-17 0,7-6-9 0,7-1-6 15,6-5-9-15,-1-1 0 0,8-6-12 0,5 0-4 0,9 0-9 16,4-5-4-16,1 2-2 0,13 1-16 0,7-1-13 0,6 3-22 15,12-1-21-15,2 5-33 0,12 3-24 0,13 4-15 16,0 3-10-16,7 4-9 0,6 7-10 0,6 5-7 0,2 5-22 16,4 7-43-16,-4 0-75 0,4 2-127 0</inkml:trace>
  <inkml:trace contextRef="#ctx0" brushRef="#br0" timeOffset="82203.14">2391 4707 316 0,'6'11'523'0,"1"1"-223"0,6 1-139 0,-6 10-77 16,-1 3-40-16,7 3-21 0,-6 5-11 0,-1 2-5 0,0 1-1 16,-6 2-3-16,7-2 1 0,-7-4 1 0,0 4-1 15,0-4-3-15,0-1 8 0,0-1 4 0,0-6 3 0,-7 0-3 16,7 0 2-16,0-2 6 0,0-5-11 0,0 0-2 0,0 0-6 16,0-3 0-16,-6-3-8 0,6-2-22 0,0 1-25 15,0-3-41-15,0-1-56 0,0-7-99 0,0 4-155 0,0-4-115 16</inkml:trace>
  <inkml:trace contextRef="#ctx0" brushRef="#br0" timeOffset="82634.09">2723 4454 162 0,'13'-11'609'0,"-7"4"-236"0,8 0-166 16,-8 7-95-16,1-4-52 0,6 8-27 0,-7-1-12 0,1 8-3 16,-1 0 4-16,0 1 10 0,2 5 12 0,-2 2 12 15,7 0 11-15,-6 6 9 0,5 1 4 0,1 0 4 0,1 3-6 16,-2 1-10-16,8 1-8 0,-7-1-5 0,7 3-3 16,-8-4-9-16,2 4-2 0,6-7-1 0,-8 3-4 0,1-6-8 15,1 2-7-15,-2-3-4 0,2-3-6 0,-8-1-4 0,7-4-2 16,-6-3-2-16,-1-4 0 0,1 4-1 0,-7-7-1 15,0 0-3-15,6-1-1 0,-6-3-1 0,0 5 1 16,-6-5-5-16,6-5 3 0,-7 5 0 0,1-3 2 0,-8-1 0 16,-5-3 1-16,0-1-5 0,-1 1 2 0,1 0 3 0,-7 0-1 15,6 3 1-15,0 0 0 0,-5 4 6 0,5 4-2 16,6 0-1-16,1 3 1 0,1 0 1 0,5 0 1 0,0 4 1 16,1 0-1-16,6 1 1 0,6 2 1 0,1-3 1 15,0 3 0-15,12 1 0 0,1 0 5 0,0-4 7 0,12 4 3 16,1-1 5-16,5 1 5 0,1-4 0 0,7 0-1 0,-7 1-8 15,7-5-4-15,-1 3-12 0,-6-2-20 0,1 3-30 16,-1-4-49-16,-7-7-59 0,-5 0-67 0,5 0-80 16,-6-4-119-16,-7-3-177 0,1-4-79 0</inkml:trace>
  <inkml:trace contextRef="#ctx0" brushRef="#br0" timeOffset="83047.2">3356 4483 670 0,'0'9'560'0,"0"-2"-230"0,6 7-153 0,-6-3-84 16,0 7-45-16,0 1-22 0,6 2-12 0,-6 1-7 0,0 1-2 15,0-1-1-15,0 0 0 0,0 0-3 0,0 3 1 0,0-3 2 16,7 4-1-16,-7 0 3 0,6-1 0 0,1 1 1 16,0 3 1-16,-1-3 8 0,6 0 5 0,2-1 7 0,-8 1-11 15,8-1 18-15,5-3 16 0,-6 0 10 0,6-3 6 0,1 3 2 16,6-4 20-16,1 4-9 0,-2-4-8 0,8 1-7 15,0-5 0-15,-8 1 2 0,9-5 3 0,-2 2-2 16,-7-1-2-16,9-4-5 0,-9 0-9 0,1-3-10 0,0 3-11 16,-6-2-8-16,7-2-11 0,-15 0-10 0,8-3-20 0,-7 0-36 15,-7 0-41-15,8-3-50 0,-8 0-53 0,0-2-49 16,0-2-39-16,2 0-30 0,-2-4-53 0,-6 0-94 0,0-3-111 16</inkml:trace>
  <inkml:trace contextRef="#ctx0" brushRef="#br0" timeOffset="83368.66">4052 4964 333 0,'14'11'499'0,"-2"0"-207"16,2 3-131-16,-2 1-77 0,-5-1-39 0,6 1-19 15,-6 0-11-15,-1-4-1 0,0-1-3 0,-6 2 2 0,7-1-1 16,-7-4 0-16,0-3-3 0,0-1-2 0,0 5 2 0,0-5-2 16,0 2 0-16,0-5 1 0,0 0 2 0,-7 0 0 15,1 0 0-15,6 0-1 0,-13-5-2 0,7-2-2 0,-1 0-2 16,-6 0-1-16,7-1-2 0,-1 1-1 0,-6-5-1 15,7 2-9-15,-1-1-19 0,0 1-27 0,7-2-34 0,-6 1-55 16,6 0-93-16,0 0-167 0,0 0-113 0</inkml:trace>
  <inkml:trace contextRef="#ctx0" brushRef="#br0" timeOffset="84800.47">2971 6399 423 0,'0'-7'564'0,"0"0"-203"0,-6 4-148 0,-2-5-99 0,2 4-55 16,0 1-31-16,-7 3-14 0,0-4-7 0,-6 4-1 15,-1 0 1-15,0 4 2 0,-6-4 2 0,7 7 1 0,-8 1 4 16,8-1 2-16,-8 3 0 0,1 2 2 0,1 2-2 16,5 6 1-16,-6 1-3 0,6-3 5 0,1 8-3 0,5-4-7 15,-4 4-4-15,11-1 1 0,-6 4-1 0,6-3-8 0,7 3 7 16,0 0 5-16,7 0 6 0,-1 0 2 0,1-2 6 15,6-2 4-15,7-3 9 0,-8 0 2 0,15-3 5 16,-8-5-10-16,7 5 9 0,0-5 3 0,0-3 1 0,0 0 0 16,7-3-2-16,-7-1 12 0,6-3-12 0,1-1-10 0,0-3-9 15,-1 0-7-15,-6-3-11 0,7-1-5 0,-1-3-3 16,-6-1-4-16,1-3-1 0,5 0-3 0,-6-3 5 0,1-1 0 16,-1-3 0-16,-7 3 0 0,7-7-4 0,-6 4 1 15,-1-5-1-15,1 2-2 0,-1-1-1 0,0-1 3 0,1-2 1 16,-7 0 1-16,7 3-1 0,-8 0 3 0,-4 0 0 15,4 8-1-15,-5-6 3 0,0 10-1 0,-1 3 0 0,1-2-2 16,-7 6-19-16,0 0 8 0,6 3 4 0,-6 3 4 0,6 0 4 16,-6 9-1-16,7-1 21 0,0 7-7 0,-7 1-3 15,6 3-5-15,0 0 3 0,-6 4 6 0,0-5-1 0,0 4-3 16,0 2 1-16,-6-5 0 0,0 3-4 0,6-3-7 16,-14-4-1-16,8 4 2 0,0-4 0 0,-7-2 0 0,-1-2 0 15,8-3 0-15,-8 0 2 0,2-4-1 0,6 4-1 0,-8-3 1 16,8-1 1-16,-7-4-1 0,7 1 0 0,-2 0 2 15,2-8-1-15,0 0 0 0,-1 1 0 0,0-4 2 16,1-4 1-16,6-4-2 0,-6 0 1 0,6-3-3 0,0-1-3 16,0-2-8-16,0-1-13 0,6-4-15 0,0-3-27 0,1 0-27 15,0-1-28-15,5-3-24 0,2 0-26 0,-8 1-18 16,7-5-16-16,1-4-21 0,4 5-11 0,-4-4-25 0,-1-2-51 16,0 6-75-16</inkml:trace>
  <inkml:trace contextRef="#ctx0" brushRef="#br0" timeOffset="85069.17">3674 6063 166 0,'0'0'353'0,"7"7"-105"16,-7-3-80-16,6 6-47 0,1 2-25 0,0 3-9 15,-7 2 5-15,12 5 8 0,-4 4 7 0,-2 3 0 0,6 5 0 16,2 2-2-16,-1 1-10 0,-7 4-11 0,14-2-16 15,-8 2-9-15,2 2-9 0,-1 1-10 0,0 1-10 0,0-6-4 16,-1 6-5-16,2-9-6 0,-1 4-6 0,-6-3-3 16,-1 0 2-16,1-4-6 0,-1-4-5 0,-6 0-6 0,6-3-13 15,-6-4-19-15,0-3-25 0,8-5-20 0,-8-3-18 0,0 1-15 16,0-6-3-16,0-2 1 0,0 0 3 0,0-4 4 16,0-4-1-16,-8 0-11 0,8-2-17 0,0-6-28 15,0-3-26-15,0-3-32 0,0 0-29 0</inkml:trace>
  <inkml:trace contextRef="#ctx0" brushRef="#br0" timeOffset="85290.16">4033 6595 266 0,'19'-8'363'0,"1"4"-96"0,0-4-77 0,-1 8-45 0,7 0-23 15,-6 0-6-15,6 4 0 0,-7 4 1 0,7-5 1 16,-6 4-4-16,0 0-4 0,-1 1-13 0,-6 4-12 0,0-2-8 16,1 1-8-16,-2-3-10 0,-6 3-9 0,1 0-8 0,0-1-8 15,-7-2-7-15,0-1-7 0,0 1-6 0,0-1-5 16,0-4-1-16,-7 1-2 0,0-1-1 0,-5-3-2 15,-2 0 2-15,2-3 1 0,-8-1 0 0,1-3-3 0,-1-4 0 16,0-4-1-16,1 0-2 0,-1 1 0 0,8-4-9 0,-2 4-17 16,8-8-20-16,6 3-30 0,0 1-29 0,6-4-36 15,0 3-30-15,2-2-27 0,4 2-15 0,8 1-20 16,-1-3-54-16,1 4-107 0,0 0-116 0</inkml:trace>
  <inkml:trace contextRef="#ctx0" brushRef="#br0" timeOffset="86419.8">2541 7953 7 0,'6'0'615'0,"-6"-4"-183"0,0 0-166 16,0 8-116-16,7 0-71 0,-7 7-37 0,6 0-19 15,-6 7-8-15,7 1 1 0,0-2 5 0,-1 10 8 0,0-2 12 16,0 1 9-16,2 3 5 0,-2 5 5 0,7-5-1 16,0 7-7-16,-6 1-8 0,5-1-10 0,-5 5-7 0,6-5-8 15,-7 1-6-15,1-3-3 0,0-2-5 0,-7-3-1 16,0 1-2-16,0-5 0 0,0 1-1 0,6-4-2 0,-6-4 1 15,7 1 0-15,-7-5-1 0,0 1 0 0,0-4 1 0,0-4 0 16,0 0 2-16,0-3 3 0,0 0 5 0,0-4 2 16,0 0 16-16,0 0 9 0,6 0 4 0,-6-4 0 0,6-4-2 15,1 1-3-15,0-3-16 0,-1-5-8 0,8 1-6 16,-2-1-1-16,1-4-4 0,7-2 2 0,0 1-2 0,6-5 0 16,-1 4-1-16,1-5-1 0,1 0-2 0,5 1 0 15,-6-5 2-15,7 4-1 0,-1 1 6 0,-6 3 8 0,7-1 7 16,-7 6 6-16,0-2 9 0,1 1 9 0,-9 7 13 15,9 0 12-15,-14 0 3 0,6 4-1 0,1-1-5 0,-7 5-5 16,0-1-17-16,0 0-16 0,-7 4-10 0,8 0-6 0,-8 4-5 16,0 0-6-16,2 3-1 0,-8 0 3 0,6 4-2 15,0 1-1-15,1 2-2 0,-7 1 2 0,0 2-1 16,0-1-6-16,0 2 1 0,0 0 0 0,-7-3 2 0,1-1 0 16,0 1 0-16,-8 0 1 0,8-5 1 0,-8 2-1 0,2-4-1 15,-1-1 0-15,-1 0 1 0,-5-4-1 0,6-3 0 16,-7-3 2-16,7-2 4 0,-7 3-2 0,2-10-10 0,4 1-6 15,-5-3-8-15,5-1-6 0,2-3-15 0,-2-1-6 0,8-3-3 16,0 1-2-16,-1-2 1 0,7-2-4 0,0 3-11 16,7-4-16-16,-7-3-17 0,12 2-17 0,-4-1-21 15,4-1-10-15,1 2 0 0,-6-2 3 0,6 4 3 0,0 4 2 16,0-2-7-16,-1 5-33 0,8-1-46 0,-7 4-66 0,1 5-87 16</inkml:trace>
  <inkml:trace contextRef="#ctx0" brushRef="#br0" timeOffset="86806.41">3583 8056 413 0,'13'10'556'0,"0"5"-187"0,0-1-126 0,1 5-80 16,-2-1-44-16,2 4-16 0,-2 1 1 0,8-1 6 0,-7 0 1 15,1 0-3-15,-8-4-9 0,6 0-13 0,-5 1-19 0,0-2-16 16,-1-1-19-16,1-2-12 0,-1 1-9 0,-6-4-7 15,0-4-5-15,6 0-3 0,-6 1-1 0,-6-5-2 0,12-3-1 16,-6 4 2-16,0-4 1 0,0-4 0 0,0 4-5 16,-6-6-17-16,0-2-22 0,6 0-20 0,-7-6-17 0,1-1-15 15,-1-3-10-15,7-1 10 0,-7 1 10 0,7-3 10 0,-6-5 11 16,12 4 14-16,-6 0 10 0,0-4 10 0,7 1 11 16,0 2 10-16,-1 1 11 0,1 0 5 0,-7 5 13 0,6 2 11 15,0-1 7-15,8 10 8 0,-8-1 1 0,0-1 9 16,8 8 4-16,-8 0 11 0,7 3 13 0,7 2 14 0,-8 4 14 15,8-1 9-15,0 7 16 0,-1-1-8 0,1 1-6 16,0 4-11-16,6-1 24 0,-7 0-33 0,-5 0-38 0,5 1-18 16,-6-1-12-16,0-3-14 0,0 0-40 0,0-4 6 0,-7 3 2 15,1-7-8-15,0 4-28 0,-1-3-36 0,-6-5-49 16,7 1-44-16,-7 0-47 0,0-4-40 0,-7 0-32 0,7-4-35 16,0 0-58-16,0-2-96 0,0-6-81 0</inkml:trace>
  <inkml:trace contextRef="#ctx0" brushRef="#br0" timeOffset="87021.26">4104 7828 664 0,'7'4'521'0,"0"0"-183"16,6 3-129-16,-7 4-82 0,0 0-43 0,8 7-18 15,-2 1-1-15,-4-1 5 0,4 7 6 0,1-2 7 0,0 2 1 16,0 4-6-16,7-2-5 0,-7 2-14 0,6-4-13 0,1 4-12 15,-7-3-13-15,7-5-10 0,-1 6-6 0,-6-5-4 16,0-4-5-16,7 0-12 0,-7-3-20 0,-6-4-28 16,5 0-37-16,-5-4-44 0,-1-3-56 0,1-1-74 0,0-3-115 15,-1-7-169-15,7 0-65 0</inkml:trace>
  <inkml:trace contextRef="#ctx0" brushRef="#br0" timeOffset="89190.29">6613 8488 336 0,'7'-7'551'0,"-1"-1"-209"0,0 0-150 16,2 6-90-16,-8-3-50 0,6 3-26 0,-6-3-15 16,0 5-7-16,0-3-4 0,0 3-1 0,-6-4-1 15,6 0 0-15,0 4 1 0,-8-4 0 0,8 4 1 0,0 0-1 16,0-3 1-16,0 3 0 0,-6 0 7 0,6 3-5 0,-6-3-1 15,6 0 1-15,-7 4 0 0,1-4 1 0,-1 4-5 16,-6 0 3-16,7-1-1 0,0 4 1 0,-2 0 0 16,2-2-1-16,0 2 1 0,-1-3 0 0,0 0 0 0,7-1 1 15,-6 1 0-15,6-1 0 0,-7-3-1 0,7 4 1 0,0-1 5 16,0-3 3-16,0 0 2 0,-6 4 3 0,6-4 4 16,0 0 2-16,0 5 6 0,-6-2 2 0,6 0 5 0,-7 5 6 15,0 7 7-15,-5-5 7 0,-2 9 0 0,8-2 1 0,-14 6 4 16,7 3 1-16,-13 3-7 0,7 4 0 0,-7 0-4 15,-7 4-4-15,1-1-5 0,-8 4-7 0,1-3 0 0,-7 3 1 16,1 4 1-16,-7-3-1 0,-7-1-1 0,0 4-2 16,1-5-4-16,0 7-9 0,-8-7-7 0,7 5-4 0,-6 1-3 15,0-2-26-15,6 1 11 0,1-4 4 0,-1 5 3 0,0-5 2 16,8 0 1-16,-2-4 22 0,7 1-12 0,1 0-7 16,6-4-1-16,0-4 9 0,0 1-4 0,6-1-5 15,1-8-2-15,-1 2 1 0,7-5 0 0,0 0-14 0,7-2 7 16,-1-3 1-16,6-1 5 0,2-5 0 0,-1 1-1 0,0-2 0 15,6-2 1-15,1 1 2 0,6-2-1 0,-6 0 0 16,-2-3 2-16,8 0-1 0,0 0 1 0,-6 0-2 0,6 0 4 16,0-3 0-16,0 0 2 0,-6-2 1 0,6-2 2 15,0 0-2-15,0-4 0 0,0-1 0 0,0-1-2 0,0-3 1 16,6-2-4-16,-6 0 3 0,6-5 0 0,8-2-1 16,-1 0 41-16,0 0-21 0,6-6-6 0,1 2-11 0,0-3-1 15,5-1 0-15,8 3-39 0,-7-2 26 0,6 6 17 0,1-1 18 16,0 2 8-16,0 7 2 0,-1 3 0 0,7 8-5 15,-6-1-9-15,-1 4-7 0,7 8-4 0,-7 4-2 16,8 3 0-16,-7 7 2 0,-1 4 4 0,7 4 3 0,-6 6 15 16,-7 2 2-16,6 3-1 0,-5 3-2 0,-8-1-1 0,0 2-3 15,1 2-11-15,-7 3-1 0,-6-7-1 0,-1 1 0 16,-6 2-4-16,-6-3-1 0,-7-3-4 0,0 1-2 0,-7-3-4 16,-6-1-2-16,0-1 0 0,-7-6-1 0,-6-1 1 15,-6-2-1-15,-1-1 0 0,1-8-3 0,-7 1 4 0,-1-7-2 16,8-1-2-16,-7-7 2 0,-1 0 2 0,8-5 0 0,-1-1 1 15,1-5 6-15,-1-3-1 0,1 2 2 0,5-6 0 16,1 0 0-16,7-4-3 0,-1 0-3 0,7-5 1 16,0 2-1-16,7 0 3 0,-1-5-3 0,7 1-2 0,0-4-7 15,0-4-21-15,13 1-32 0,-7-5-41 0,14 1-41 16,-1-4-40-16,1 0-24 0,-1 4-1 0,8 0 7 0,-8 3 8 16,6 4 9-16,2 8-3 0,5-1-24 0,1 7-61 0,-7 1-102 15,6 7-131-15</inkml:trace>
  <inkml:trace contextRef="#ctx0" brushRef="#br0" timeOffset="89808.54">2788 10011 338 0,'19'12'510'0,"-5"3"-188"0,12 3-135 0,0 0-80 15,1 8-49-15,-2-1-26 0,7 1-11 0,-5 4 3 0,5-1 9 16,-6 0 5-16,7 0 9 0,-7 0 15 0,0 0 14 16,0-2 7-16,-6-2-5 0,-1 0-11 0,1-2-5 0,-7-2-11 15,0-1-16-15,0-2-15 0,-7-4-9 0,1-3-5 16,0-3-5-16,-1-2-2 0,-6-1 12 0,0-2-8 0,-6-3-5 15,6 0-2-15,-7 0 2 0,0-3 0 0,-5-4-15 0,-2-8 11 16,-5 3 5-16,-1-7 2 0,1 2 0 0,-1-9 0 16,0 4 0-16,-6-7-1 0,14 2-1 0,-8-4 1 15,1 1-2-15,5-7 0 0,8 1 11 0,-7-4-4 0,6-1-2 16,7-3-2-16,0 0 0 0,0 1 0 0,0-1-13 0,7 0 4 16,0-1 5-16,5 5 2 0,2 4 10 0,-2 3 16 15,2-1 16-15,-1 9 20 0,7 2 22 0,-8 6 19 0,8 2 8 16,-1 4-5-16,1 4-3 0,6 3-12 0,-7 4-21 15,1 4-18-15,0 0-13 0,-1 6-11 0,1 1-12 0,-1 4-8 16,-6 0-30-16,1 6 7 0,-2-1 3 0,-5 5 2 16,-1 0-1-16,1-3 1 0,-7 4 24 0,7-1-11 0,-14-3-9 15,7 4-17-15,-7-7-21 0,1 2-24 0,6-2-24 0,-7 2-31 16,1-2-30-16,0-1-22 0,-8-3-20 0,8-1-24 16,-1-2-29-16,0-1-53 0,-5-4-92 0,5-3-131 15</inkml:trace>
  <inkml:trace contextRef="#ctx0" brushRef="#br0" timeOffset="93447.63">5545 7495 64 0,'0'-3'509'0,"6"3"-183"0,1 0-144 15,-1 3-86-15,7 5-46 0,0 3-24 0,1 3-12 0,5 4-7 16,7 4-2-16,0 7-3 0,0 2-2 0,7 5-1 16,-1 3 1-16,1 7 0 0,6 0 4 0,7 2 1 15,-8 4 4-15,1 2-2 0,7 1 4 0,-1 5 3 0,-5-2 6 16,-1-1 4-16,0 3 4 0,1-5 6 0,-8 0-2 0,1 0-4 15,-1-8-3-15,-6-3-4 0,-7 1-7 0,1-9-4 16,-7-3-3-16,0-4-4 0,-6-3-3 0,-7-8-3 0,-7 0 0 16,1-7 1-16,-7-3 0 0,-7-8 1 0,-13-4 0 0,1-4 2 15,-7-9-6-15,-6-6 6 0,-8-6 1 0,-12-3 0 16,0-5 0-16,-7-7-1 0,1-4 6 0,-8 0-7 0,1-3-5 16,0-4-1-16,-7 1 1 0,7-5 0 0,-7 0-2 15,14 1 0-15,-8-2 3 0,1-1 3 0,6 5-2 16,1 1 3-16,6 1 2 0,-1 5 2 0,7 2-3 0,2 3 0 15,4 12 1-15,7 2-8 0,14 4 3 0,-1 8 0 0,7 7 1 16,7 4 0-16,5 7 2 0,8 3 7 0,6 4-2 16,0 8 2-16,13 7 5 0,0 4 6 0,14 3 6 0,-1 8 2 15,6 3 7-15,7 8 3 0,6 0-3 0,1 4-3 16,7 2 2-16,-2 1-15 0,2 3 4 0,-1 0 5 0,0 1 7 16,0 1 6-16,-6-2 7 0,-1-3 19 0,1-4-10 15,-13-3-7-15,5-4-10 0,-11-3-9 0,-1-5-12 0,-14-7-10 16,2-4-4-16,-14-3-6 0,0-7-1 0,-14-1-1 0,2-5 2 15,-14-9 7-15,-7 0-1 0,-13-12-2 0,-5-2 0 16,-8-6-1-16,-13-9 4 0,-6-7-7 0,-1-3-1 0,-12-9 1 16,6 0 2-16,-12-7-3 0,5 3-5 0,-5-3-3 15,6 4-1-15,-7 0-2 0,7 0-4 0,6 3-1 0,0 8 2 16,8 0 1-16,4 3 6 0,8 10 6 0,6 2 1 0,7 7 3 16,7 7 1-16,12 4 0 0,7 7 1 0,6 3-2 15,8 5 3-15,12 6 3 0,6 5 2 0,8 6 0 0,5 4 0 16,7 5-1-16,6 2 1 0,7 5 0 0,7 3-2 0,-1 4 1 15,8-1-1-15,-1 4 2 0,1 4 2 0,-2-4 9 16,1 4 10-16,-6-4 7 0,6-3 10 0,-6-4 2 16,-7 0-2-16,0-7-8 0,-13-1-11 0,0-6-10 0,-6-1-10 15,-8-7-6-15,-5 0-3 0,-7-4-3 0,-7-3 2 16,-11-4 0-16,-9-4 2 0,-5-3 3 0,-14-4-1 0,-7-7 2 16,-5-4-2-16,-7-4-2 0,-7-7-4 0,-6-4-3 15,0-3 2-15,-1-4-1 0,-12-3-6 0,6-1-7 0,1-3-5 16,0-4-2-16,-1 4-4 0,6-1 0 0,1 4 4 0,0 4 8 15,6 4 9-15,7 4 5 0,13 6 1 0,0 4 2 16,6 4 3-16,8 8-1 0,11 3 2 0,1 3-1 16,13 8 4-16,0 4 3 0,0 4 2 0,13 6 2 0,7 4 2 15,5 4 13-15,8 4 7 0,6 0 9 0,1 7 11 0,5-4 10 16,7 4 2-16,0 4-9 0,7-5-1 0,-1 5-5 16,1-4-5-16,-1 4-6 0,1-4-1 0,-7 0-3 0,0-1-6 15,1-2-5-15,-8-4-8 0,-6-4-8 0,0-4-5 16,-6 0 23-16,-1-7-17 0,-12 0-9 0,-1-3-6 0,0-4-4 15,-6-1-1-15,-6 1-25 0,-7-8 13 0,-6 3 5 16,-8-6-7-16,-5-4-19 0,-7 0-21 0,-7-7-23 0,-5-5-24 16,-8-2-24-16,-6-8-9 0,-1 4 1 0,-6-8 5 0,1 1 12 15,-7-1 17-15,6 0 20 0,0 1 23 0,1 3 22 16,-1 3 16-16,14 1 12 0,-1 7 9 0,13 4 7 0,1 7 3 16,5 3 5-16,7 9 5 0,8 2 7 0,5 5 2 0,7 6 3 15,6 4 6-15,7 5 2 0,7 2 5 0,6 5 2 0,7 3 6 16,5 2 6-16,2 2 6 0,12 4 4 0,0-5 10 0,0 2 7 15,0-3 8-15,7 2 8 0,-7-4-2 0,0 0-4 16,0 0-13-16,-12-3-11 0,-2-5-21 0,-5-3-17 16,0 0-12-16,-14-3-9 0,0-1-5 0,-12-4-6 0,0-2 1 15,-14-2-1-15,0-3-1 0,-13-3 4 0,1-3 0 0,-13-5-15 16,-2-7-24-16,-4 0-30 0,-1-7-29 0,-7-1-34 0,0-6-29 16,-6 2-12-16,-6-3-2 0,5 1 3 0,-5-4 0 0,6 4-13 15,0-5-40-15,0 0-68 0,-1 2-101 0</inkml:trace>
  <inkml:trace contextRef="#ctx0" brushRef="#br0" timeOffset="98778.31">30990 4770 63 0,'-7'-4'396'0,"7"1"-155"0,-7-1-107 16,1 0-64-16,-1 0-31 0,1 4-18 0,0 0-7 16,-8-3-5-16,2 3-2 0,-2-5 2 0,-5 5 1 15,-1-3 6-15,0 3 5 0,1 0 1 0,0-4 5 0,-1 4 6 16,-6 0 3-16,7 4 0 0,-8-4 2 0,1 3 0 0,7 2-4 16,-7-2-5-16,0 5-3 0,0-1 0 0,-1 4 0 15,1 0 4-15,0 4 2 0,-7 3-4 0,1 4-2 0,6 0-5 16,-7 4-6-16,1 3-5 0,-7 0-2 0,6 4 2 0,-5 0-2 15,-2 1-2-15,1-3-2 0,0 6-3 0,-1-4-1 16,2 1-3-16,-7-2 1 0,5 1-3 0,-5-3-1 16,-2-5 1-16,9 0-9 0,-7 2-13 0,5-5-25 0,1 0-28 15,0-4-47-15,7 0-79 0,5-4-124 0,1-2-149 16</inkml:trace>
  <inkml:trace contextRef="#ctx0" brushRef="#br0" timeOffset="99550.73">30246 4018 548 0,'14'-10'446'16,"-8"-5"-194"-16,7 3-117 0,-6-2-63 0,-1 3-34 0,7 0-21 15,-6 0-10-15,0 1-4 0,-1-2-3 0,7-3-1 16,-6 5 0-16,-1-2 2 0,0 1-1 0,1 1 1 0,6-1 2 15,-6-4 2-15,5 8-1 0,-4-4 5 0,4 0 3 16,8 3 5-16,-1 1 3 0,1 3 2 0,0 0 4 0,5 2-3 16,-5 2-2-16,12 0-3 0,-5 2 6 0,5 2-6 0,1 4-1 15,5 3-2-15,2 3 1 0,-1-3 4 0,0 8-7 16,1-2 10-16,-2 3 2 0,1 1 2 0,0 5 2 0,7 0-10 16,-7 2-3-16,1 1-7 0,-1 2 5 0,-1 2 4 15,-5-1-3-15,6 5 10 0,-6 0-1 0,0-1-1 0,-1 5-7 16,-6-2-6-16,0 7-4 0,0-3 0 0,-13 4 1 15,6 1 2-15,-11 3-3 0,-2-3-2 0,-6 3-1 0,0-7-3 16,-14 4-2-16,2-7-2 0,-8-1-2 0,-6-4 5 16,-7-3 1-16,1-7-1 0,-7 0-3 0,-7-5 2 0,1-2 0 15,-1-5-15-15,-6-3 8 0,0-3 2 0,-7-8 5 16,7 0 2-16,6-4 2 0,-6-3 12 0,7-1-5 0,-1-6-3 16,1-1-1-16,5-4-1 0,1-2 0 0,0-2 0 0,1-2-1 15,4 0 3-15,1-2 1 0,1-2 2 0,-1 0 4 16,7-4 0-16,7 3 6 0,-7 1-1 0,6 0-2 0,8 0-2 15,-2-5-3-15,1 9 1 0,7-4-5 0,-1-1-1 16,7 1 0-16,0 4-2 0,0-1-3 0,13-3 0 0,-6 3-1 16,6 3-1-16,0-2-2 0,0 4 0 0,6-5-1 0,-6 8-4 15,7-1-17-15,0 1-20 0,6 0-25 0,-7 4-29 16,7-2-32-16,-6 5-33 0,6 1-38 0,1 2-46 0,-2 1-86 16,1-1-144-16</inkml:trace>
  <inkml:trace contextRef="#ctx0" brushRef="#br0" timeOffset="99956.68">31869 4371 230 0,'0'17'742'0,"0"-2"-223"0,0 7-222 0,0 4-138 0,-6 3-74 15,6 4-40-15,0 7-21 0,0-3-11 0,-7 3-11 0,0 1-13 16,1-5-20-16,0-3-20 0,0 0-17 0,-8-3-15 16,1-5-9-16,6-3-6 0,-6-4 3 0,7-2 2 0,-7-6-3 15,6-3-5-15,1 1-6 0,6-4-40 0,0-4-68 0,0 0-107 16,0-8-128-16</inkml:trace>
  <inkml:trace contextRef="#ctx0" brushRef="#br0" timeOffset="100423.56">32026 4045 86 0,'12'10'752'0,"-4"-2"-134"0,4 3-261 0,2 3-165 16,-2 8-92-16,1 0-49 0,-6 8-25 0,6 3-13 0,-1-1-6 15,-4 5-4-15,-2-1-3 0,0 6-2 0,-6-6 0 16,0 3 2-16,0-2-3 0,0 1-1 0,0-6 2 0,0-3 2 16,0 0-1-16,0 2 0 0,0-6-1 0,0-4 1 0,0-2 2 15,7 3 0-15,-7-7 4 0,7 0-1 0,-1-5 2 16,-6 1-1-16,7-3-2 0,-7-1 1 0,0-3-19 15,6-4 8-15,-6 3 0 0,0-6-1 0,0 3 1 0,-6-4-2 16,6-3 17-16,-7-1-8 0,-6-3-1 0,6-4-3 0,-5 5 0 16,-2-9-2-16,2 5-3 0,-8-1 1 0,1-3 1 15,-1 7 2-15,0-4 0 0,1 5 4 0,-1 1 3 16,0 3 2-16,1 1 0 0,-1 5 0 0,8 5 0 0,-8-2-1 16,6 5-3-16,2 2 1 0,-1 1 1 0,-1 4-2 0,2 3 2 15,6 5 0-15,-2-2 2 0,2 6 5 0,0-2-1 16,6 0 2-16,0-2 1 0,6 2 3 0,0-2 6 0,2-6 6 15,4 5 11-15,1-3 14 0,7-2 7 0,0 2 6 0,-2-4-5 16,9-1-11-16,-1 1-11 0,0-4-15 0,7-3-9 16,-7-2-11-16,6-2-7 0,1 0-2 0,-7-4-14 15,7-4-25-15,-7 0-28 0,0-2-31 0,-7-6-32 0,7 1-34 16,-6-3-27-16,-1-1-17 0,1-3-32 0,0 0-53 0,-1-1-108 16,0 0-115-16</inkml:trace>
  <inkml:trace contextRef="#ctx0" brushRef="#br0" timeOffset="102194.26">32403 4166 272 0,'0'25'482'16,"0"5"-209"-16,0 2-125 0,0 4-70 0,-6 5-38 16,6 3-17-16,0 7-10 0,-7 1-3 0,7-1 0 0,0 3-3 15,-6-2-1-15,6-4-2 0,-6-5-1 0,6 2-1 0,-7-8-1 16,0-1 1-16,1-7 4 0,0 0 2 0,6-6 3 15,0-2 2-15,-7-2 4 0,7-5 6 0,0-3 6 16,0-3 9-16,7-1 4 0,-7-4 3 0,0 2-5 0,-7-5-4 16,7-5-9-16,0-2-9 0,-7-4-12 0,7-3-6 0,-6-4-3 15,6-5 1-15,-7-2-4 0,1-4 0 0,6-5 4 16,-7 1-1-16,1-3 2 0,6-1-1 0,-7 0 2 16,7-3-1-16,0 0-9 0,0-1 5 0,0-3 0 0,0 5 4 15,0-2 0-15,7-3 0 0,-7 4 8 0,0-1-2 0,6 4-2 16,1 1-3-16,-7 7 2 0,6 0 2 0,-6 2-1 0,7 10 2 15,-7 2 0-15,6 4 0 0,-6 0-2 0,0 4 0 16,0 7-2-16,7-4-2 0,-7 8 0 0,0 3 0 16,0 4-1-16,0 3 2 0,7 6 4 0,-7 5 4 0,6 5 5 15,-6 2-1-15,6 8 0 0,1 4 2 0,6 4-2 0,-7-1-3 16,7 4 2-16,-6 4-4 0,0-3 0 0,5 0 0 16,-4-6-6-16,4 0 0 0,-5-3-2 0,6-7 1 0,-7 1 0 15,1-3-1-15,-1-9 1 0,0 0 2 0,2-6 1 0,-2-8 3 16,0-4 2-16,1 0 2 0,0-3 0 0,-1 0-1 15,-6-8-1-15,6 0-1 0,-6-7-5 0,7 1-4 16,-7-9 1-16,0 1-2 0,0-4 0 0,6-4-3 0,-6-3 4 16,0-1 1-16,7 1-3 0,-7-4 2 0,7 0-1 0,-7-3 1 15,6-1-1-15,-6 1 2 0,6-6 3 0,1 6-1 16,-7-3-1-16,7-2 0 0,-7 0 0 0,6 2-2 16,0-2-3-16,-6 4 4 0,0 4 1 0,7 4 11 0,-7 3 7 15,0 8 4-15,0 4 2 0,0 3 0 0,0-1 2 0,0 12-10 16,0-4-9-16,0 8-2 0,0 4-3 0,0 2 0 15,0 9-1-15,0-1 0 0,0 4 2 0,7 8 3 0,-7-1 0 16,6 8-1-16,1-1 2 0,-7 5-2 0,12 2 1 0,-4 2-1 16,-2-2 0-16,0 1-1 0,7 0-2 0,-6-4 0 15,6 1-2-15,-7-1-1 0,1-7 1 0,6 1 0 0,-7-5-2 16,8-4 0-16,-8-2-11 0,0-2-10 0,7-6-22 0,-6-1-24 16,0-3-23-16,-1 1-29 0,7-5-30 0,-6 0-34 0,5-7-52 15,-5 0-78-15,6-4-131 0</inkml:trace>
  <inkml:trace contextRef="#ctx0" brushRef="#br0" timeOffset="102500.62">33159 4817 750 0,'14'22'603'0,"-2"0"-241"0,2-3-161 16,-8 2-93-16,0 2-52 0,1-2-26 0,-7 1-11 0,6 0-10 15,-12-4-6-15,6 4 2 0,-7-7-6 0,-5 0-6 0,5 0-2 16,-6-9 2-16,0 2 2 0,0-1-5 0,6-7 4 0,-5 0 7 16,-2 0 2-16,2-3-2 0,4-4 2 0,-4 0 1 15,5-1-2-15,1-3 2 0,-1 1-2 0,7-2 0 0,0 1 2 16,-6-3-1-16,6 2 1 0,0-2-2 0,0-1 0 0,0 4 0 16,0-4-1-16,0 0-1 0,6 1-1 0,-6-4-2 0,7 4 0 15,-1-5-2-15,1 4-2 0,-1-3-4 0,0-1-7 0,8 1-10 16,-8 0-15-16,8 0-17 0,-2-1-16 0,1-3-12 15,1 4-12-15,-8 0-8 0,7-1-7 0,0 1-1 0,6 0 3 16,-5-5-11-16,-2 5-21 0,8-1-41 0,-7 5-50 0,0-3-66 16</inkml:trace>
  <inkml:trace contextRef="#ctx0" brushRef="#br0" timeOffset="102751.31">33361 4125 245 0,'0'14'662'16,"0"-3"-253"-16,0 7-175 0,7 5-109 0,-7 7-54 15,6-1-31-15,-6 3-13 0,7 5-7 0,-7 3-7 0,7 1 0 16,-1 5-5-16,0 0-1 0,2 4-2 0,-2-2-2 0,0 4-2 16,7-1-2-16,0-1-1 0,0 2-2 0,1-4 2 0,-2 3-1 15,2-3-1-15,5-4-2 0,-6-4-4 0,6-3-7 16,-5-8-9-16,-2 0-5 0,2-7-8 0,5-3-11 0,-6-5-10 15,0-3-11-15,-7 1-13 0,8-10-10 0,-1 3-11 0,0-5-13 16,0-5-17-16,-13-1-29 0,6-2-37 0,0-7-52 16,2 1-66-16</inkml:trace>
  <inkml:trace contextRef="#ctx0" brushRef="#br0" timeOffset="102871.12">33733 4788 266 0,'-13'-18'434'0,"-7"3"-134"0,1-4-97 15,-7 5-65-15,-7 3-40 0,1-4-26 0,-8 5-19 0,-5-2-14 16,-1 5-12-16,-5-1-12 0,-2 1-6 0,1 0 0 15,-7 4-7-15,0-5-8 0,-6 4-17 0,7 1-27 0,-1-1-32 16,0 0-43-16,0 1-63 0,8 0-87 0,-1-1-139 0</inkml:trace>
  <inkml:trace contextRef="#ctx0" brushRef="#br0" timeOffset="103703.23">30696 6257 469 0,'0'4'818'0,"-6"3"-240"0,0 0-218 16,-1 0-163-16,0 1-99 0,-12 3-51 0,5 4-27 0,-4-1-11 15,-9 5-6-15,1-5 38 0,-6 5-21 0,-7-2-11 16,-7-2-5-16,1 4-2 0,-8-5 0 0,-6 1-41 16,7-3 19-16,-7-2 11 0,1 5 4 0,-7-4-2 0,6-1-4 15,-6 2-10-15,0-1-12 0,6 0-16 0,0-4-20 0,1 4-28 16,5-4-30-16,8 4-19 0,-1 1-9 0,7-2-4 16,7 2 3-16,6-5 13 0,-1 3 20 0,1-2 5 0,14-1 4 15,-1 1-10-15,-1-2-21 0,14-1-37 0,-6-1-55 0,12 2-88 16</inkml:trace>
  <inkml:trace contextRef="#ctx0" brushRef="#br0" timeOffset="104570.1">30872 5707 348 0,'7'-22'453'0,"-7"4"-181"0,6 0-122 0,1 0-71 16,-1-1-35-16,1 1-18 0,6-1-9 0,-6 5-8 0,-1-5-3 15,0 5-2-15,8-1-1 0,-8 4 12 0,7-4 1 0,0 5 5 16,0 3 0-16,1-1 10 0,5 0 8 0,-6 4-5 16,6 2 2-16,1 2 0 0,0 0-2 0,-1 2-7 15,1 6-8-15,6 0-6 0,-7 5-3 0,7 4 0 0,-6 0 4 16,6 9 3-16,0-1 3 0,-7 9-1 0,7 2 1 0,1 8 2 15,-1-1-2-15,0 9 0 0,-1 3 1 0,1 3 1 16,-6 5 3-16,7 3-1 0,-1 3-1 0,0 1-3 0,-7-4-1 16,1 1-6-16,-8-5-4 0,8 0-3 0,-13-3-2 15,-1-9-1-15,1 2-3 0,-7-4 2 0,-13-8 1 0,6-4-2 16,-13-3-2-16,1-3-2 0,-7-8 2 0,-6 0 0 0,-1-4-2 16,-7-7 3-16,-5 0 1 0,-1-8 2 0,1 1-2 15,-7-8-1-15,-1-6 0 0,2-1 0 0,-2-8-1 0,-5-2 0 16,-1-10 1-16,0 2 0 0,7-3 0 0,-6-5 1 15,6 1 1-15,6-1 2 0,1 0 2 0,6-3-3 0,-1 4 0 16,7-1 0-16,1-4 0 0,12 4-3 0,1 1-1 16,-1-5 2-16,8 5-2 0,4-3 1 0,2-7-1 0,6 7 2 15,0-2-1-15,6-2-4 0,2-1-5 0,-2 3-9 16,6-3-10-16,8 4-12 0,0 0-15 0,-1-1-20 0,7 5-22 16,1-1-17-16,-1 4-18 0,0 1-26 0,7 6-37 15,-1 4-53-15,1-1-105 0,-1 9-121 0</inkml:trace>
  <inkml:trace contextRef="#ctx0" brushRef="#br0" timeOffset="104933.48">32319 6543 582 0,'6'18'685'0,"1"4"-243"0,-1 7-181 0,-6 4-115 15,0 4-63-15,7 6-22 0,-14 2-25 0,7-1-13 16,0 0-7-16,-6 0-9 0,-1 0-7 0,1-4-9 0,-7-3-14 16,6-4-4-16,1-1-3 0,-8-3-4 0,8 0-5 15,0-2-7-15,-1-5-3 0,1 0-7 0,-1-8-13 0,1 1-18 16,6-4-14-16,0-1-11 0,0-5-20 0,0-2-26 0,0-6-35 16,0-4-46-16,0-5-71 0,6-3-109 0</inkml:trace>
  <inkml:trace contextRef="#ctx0" brushRef="#br0" timeOffset="105367.17">32658 6275 370 0,'19'22'660'0,"1"5"-246"0,-7-2-176 0,6 4-111 16,-5 4-60-16,5 3-29 0,-6 5-18 0,0 3-9 0,0-1-5 15,0 2-2-15,0 2 1 0,-6-3-3 0,6 4 2 0,-7-4 0 16,7-1 0-16,-6 1-1 0,5-3 1 0,-4-1 6 16,4 0 4-16,1 1 6 0,7-5 7 0,-8 1 11 0,2-1 8 15,6-7 7-15,-7 5 1 0,6-8-1 0,-6-1 0 0,1 2-5 16,-2-9-6-16,1 0-8 0,0-7-25 0,-6 0 1 16,5-4-3-16,-4 0-7 0,-2-7-6 0,-6-3-3 0,0-1 15 15,0-3-16-15,-6-8-13 0,-2-3-9 0,2-5-6 0,0-2-4 16,-14-4-4-16,7-1 3 0,-7 0 8 0,8 5 7 0,-14 0 9 15,6 0 2-15,-7 6 9 0,2 1 3 0,-1 2 3 0,6 6 2 16,-6 6 0-16,0 1 2 0,7 3-2 0,-7 3 1 16,6 5 0-16,1 3 0 0,-7 0 1 0,6 3-2 0,0 4 3 15,7 4 1-15,-7-2 3 0,8 1 0 0,-1 1 0 0,6-4 0 16,0 5 2-16,1-2 12 0,6 1-2 0,6 1 2 16,1-5 0-16,0 2 0 0,6 0-2 0,7 2-14 0,-8-4-1 15,8-3-1-15,-1 2-3 0,1-5-3 0,6-1-4 0,-7-5-10 16,1-1-18-16,6-1-19 0,-6-8-20 0,5-1-20 15,-5-1-22-15,6-5-15 0,-6-1-14 0,5-2-13 0,-5-1-19 16,7-6-39-16,-1 2-63 0,0-4-94 0</inkml:trace>
  <inkml:trace contextRef="#ctx0" brushRef="#br0" timeOffset="105971.07">33453 6396 336 0,'0'0'602'0,"-7"-4"-217"16,7 4-163-16,-6 0-106 0,-1 0-31 0,-6 4-39 0,1 3-22 16,-8 1-12-16,6 3-2 0,-11 4-3 0,-1-1-27 15,-1 5 9-15,-5-1 5 0,-1 7 5 0,-6 1 1 0,6 0 2 16,1-1 0-16,-1 1 4 0,1 3-1 0,5 1 0 0,1-1-3 15,1 4 1-15,5 0 3 0,6 0-2 0,2 0 9 16,6-4 9-16,-1 4 5 0,0 0 8 0,7-7 10 0,0 3 2 16,0 0 1-16,7-4 3 0,6 2 5 0,-7-6 0 0,8-2-5 0,-2 3 0 15,2-5-9-15,5 2-7 0,1-3-9 0,-8-2-8 16,8-3-5-16,0 0-4 0,-1 0-1 0,7-3-6 0,-6-2-4 16,6-2-5-16,0 0-9 0,0-4-19 0,0-4-22 0,0 4-27 15,0-8-25-15,7 6-27 0,-7-6-22 0,0-3-13 0,1 0-14 16,-2-5-8-16,-5 3-16 0,6-6-30 0,-6 1-74 15,5-1-113-15</inkml:trace>
  <inkml:trace contextRef="#ctx0" brushRef="#br0" timeOffset="106451.77">33459 7008 251 0,'0'15'527'0,"0"-1"-192"0,6 1-143 16,-6 7-89-16,-6 0-48 0,6-1-27 0,0 6-12 0,-6-2-7 16,-1-4-6-16,7 6-3 0,-6-6-1 0,-8 2-2 15,8-5-1-15,0-3-1 0,-8-1 1 0,8 1-1 0,0-7 2 16,-8-1 6-16,14-5-2 0,-6 3 4 0,-1-5-1 0,1-5 2 15,0-1-1-15,6-1-4 0,-8-5-1 0,8 1-3 0,-6-7 2 16,0-1 1-16,6 2 2 0,-6-5 0 0,6 4 1 16,-7-9 1-16,7 5 0 0,0 1-3 0,0-2-2 0,7 6 0 15,-7-5-3-15,6 3 0 0,0 0 1 0,0 4 0 0,2-2 2 16,4 3 0-16,-5 2 1 0,-1-3 0 0,8 8 0 0,-8 0-5 16,0 0-8-16,8 3-14 0,-8 0-19 0,0 1-19 0,1 3-32 15,0-4-39-15,-1 4-55 0,1 0-72 0,-1 0-105 0</inkml:trace>
  <inkml:trace contextRef="#ctx0" brushRef="#br0" timeOffset="106734.11">33556 6909 718 0,'0'0'535'0,"0"3"-196"0,0 5-145 0,-6-1-90 0,6 1-50 16,-6 3-25-16,0 3-9 0,-1 5-11 0,0-2-7 16,-6 2-1-16,7 3 0 0,0 0-1 0,-2 4-4 0,8-1 4 15,-6 1 0-15,6-1 3 0,0 2-1 0,6-2 0 0,2 0 0 16,-2 2 0-16,0-2-1 0,7-4-3 0,1-1 2 0,-2-2 1 16,8 0 1-16,-7-3 0 0,7-1 2 0,-8-3 0 0,8-3-2 15,0 2-1-15,-7-3-6 0,0-3-9 0,6-4-18 16,-5 0-17-16,-2-4-24 0,1-3-26 0,0 0-24 0,0-4-21 15,-6-3-14-15,0-1-20 0,-1-3-25 0,7-4-45 0,-6-5-65 16</inkml:trace>
  <inkml:trace contextRef="#ctx0" brushRef="#br0" timeOffset="106898.35">33668 6832 529 0,'13'29'645'0,"-7"0"-237"0,7 1-170 16,-7 7-112-16,8 0-61 0,-8 0-33 0,1 2-36 0,6-2-35 16,-7 0-45-16,1 0-51 0,-7-8-66 0,0-1-112 15,0-1-174-15,0-10-106 0</inkml:trace>
  <inkml:trace contextRef="#ctx0" brushRef="#br0" timeOffset="112123.59">28162 10401 23 0,'6'-12'285'15,"-6"5"-95"-15,7-1-65 0,-1 1-41 0,-6 0-25 0,7 0-18 16,-7-1-8-16,0 5 1 0,6-1-4 0,-6-4 4 16,0 4 0-16,7 2-8 0,-7-3 10 0,0 2 7 15,0-1 7-15,0 1 2 0,0-1 2 0,6 4 13 0,-6-4-8 16,0 4-11-16,0-4-7 0,0 4-8 0,0-3-8 0,0 3-5 15,0-4-5-15,0 4-1 0,0-3-3 0,0 3-1 16,0 0-2-16,0 0-3 0,0 0-1 0,0 0 1 0,0 0-3 16,0 0-2-16,-6 0-1 0,6 0 0 0,0 3 1 15,-13 4-2-15,6 1 2 0,1 6 2 0,-1 2 6 0,1 4 5 16,-8 7 6-16,8 6 2 0,-7 3 0 0,0 6 2 16,0 1-3-16,0 8-5 0,-6 1-6 0,5-2-4 0,1 2-2 15,-6 3-11-15,6-3 1 0,-7-1 3 0,7 0 0 0,0 0 2 16,-6-4 2-16,5 1 11 0,2 0-4 0,-8-4-1 15,7-3-2-15,0-5 1 0,-6 0-2 0,5-7-1 16,2 1 0-16,-2-8-3 0,1 1 1 0,0-6 0 0,0 3-2 16,1-11 0-16,4 7 1 0,2-10 1 0,-7 1 1 0,7 2 2 15,6-9 0-15,-7 0-1 0,0 0 2 0,7-9-1 0,-6 0-2 16,6-7-1-16,-6-3 4 0,6 2-1 0,0-9 3 16,0 1 6-16,0-5 2 0,6-3 4 0,-6 0-1 15,6-3-1-15,-6 0-2 0,7-6-2 0,0 2-5 0,-1-4-4 16,7 5-2-16,-7-10-1 0,2 2-1 0,4-1-2 0,-6-4 3 15,1-2-2-15,0-1 1 0,6 0 1 0,-7 0 1 16,1 3 1-16,0 6 2 0,-1-2 3 0,-6 4 4 0,6 3 7 16,-6 5 5-16,6 2 8 0,-6 9 7 0,0 3 0 0,8 3 4 15,-8 5-2-15,0 3 1 0,6 0-7 0,-6 8-4 16,0-5-2-16,0 8-9 0,6 0-4 0,1 4-6 16,-1 7-1-16,1 0-2 0,6 3 2 0,0 8 1 0,0 4 2 15,7 4 6-15,-1-1 1 0,1 7 1 0,6 5-2 0,0 3 2 16,-1 0-2-16,9 3-4 0,-9 5 2 0,9-5 0 15,4 1 2-15,-5 0 2 0,-1-1 2 0,7-3 3 16,1-1-3-16,-7 2-2 0,-1-5-4 0,1-4-4 0,-1 1-5 16,-6 0-2-16,-7-8 1 0,7 0 0 0,-12-3 1 0,5 1-1 15,-13-6 2-15,8 1 1 0,-8-4-1 0,0 0-1 16,-6-3-4-16,0 0 3 0,-6-3-3 0,0-3-5 0,-8-1 1 16,2 0 1-16,-8-4 0 0,1-2-1 0,-7-2-1 15,-1 0-1-15,-5-2-1 0,-1-6-1 0,-5 4 3 0,5-7-9 16,-7 5-11-16,8-2-16 0,-7-4-23 0,6 1-26 0,1 5-29 15,-1-6-20-15,7 5-17 0,0-1-17 0,6 1-11 16,1 0-12-16,-1 0-31 0,8 2-42 0,-2 3-74 16,8-2-112-16</inkml:trace>
  <inkml:trace contextRef="#ctx0" brushRef="#br0" timeOffset="112626.91">28683 10203 462 0,'6'0'715'0,"-6"0"-229"16,7 3-193-16,0 5-132 0,-7 2-81 0,6 5-44 15,-6 7-23-15,0 4-10 0,0 6-4 0,0 2-4 0,0 2 0 16,0 1 1-16,0 4 3 0,0-1-2 0,-6 4 1 0,12-1 1 16,-6 6-1-16,0-6 2 0,7 4 1 0,-7 1-5 15,0 0 4-15,6-4-1 0,-6 4 3 0,6-9-1 16,-6 2-6-16,0-5-3 0,0-2-18 0,0-9-12 0,0 5-21 15,-6-9-23-15,6 1-20 0,-6-3-16 0,6-5-13 0,-7-2-11 16,7-5-10-16,-6 1-17 0,-1-8-34 0,0 0-51 16,7-8-83-16</inkml:trace>
  <inkml:trace contextRef="#ctx0" brushRef="#br0" timeOffset="112806.5">28683 10744 694 0,'-6'5'651'0,"6"-5"-241"16,-8 3-187-16,2-3-129 0,0 8-82 0,0-4-51 0,-1-1-30 15,-6 0-18-15,-6 1-7 0,5-4-7 0,-6 0-5 16,1 4-4-16,-1-4-6 0,1 0-10 0,6 0-12 0,-7 0-22 16,7 0-38-16,7 0-66 0,0 3-110 0</inkml:trace>
  <inkml:trace contextRef="#ctx0" brushRef="#br0" timeOffset="113180.54">29015 11155 386 0,'13'8'697'0,"-7"-2"-199"15,8 2-144-15,-1 0-146 0,-6-1-92 0,-1 1-54 16,0-2-31-16,1-2-19 0,-7 3-48 0,0-7 14 0,6 4 7 16,-6-4 5-16,-6 0 10 0,6 0 12 0,-7-4 8 0,7 1 10 15,-6-1 5-15,0-4 4 0,-1-2 4 0,7-2-3 16,-7 1 1-16,1 0-1 0,6 0 9 0,-6 0 8 15,-2-3 4-15,8 2 5 0,0-2-3 0,0 3-5 0,0-3-11 16,8 3-13-16,-2-5-16 0,-6 2-10 0,6-1-7 16,1 1-6-16,6-1-11 0,-7 1-29 0,7-4-27 0,-6 3-43 15,12 0-40-15,-5-3-37 0,-2 3-25 0,8 1-7 0,-7-5 7 16,1 9 22-16,4-5 15 0,-4 4 2 0,-1 3-11 16,7 1-22-16,-8 0-41 0,2 3-56 0</inkml:trace>
  <inkml:trace contextRef="#ctx0" brushRef="#br0" timeOffset="113335.82">29452 10877 63 0,'6'8'400'0,"-6"-2"-93"0,7 2-85 0,-1 3-61 16,-6-4-43-16,7 7-24 0,-1 1-19 0,-6-1-10 0,6 1-9 15,-6 4-10-15,0-1-4 0,8 5-9 0,-8-6-8 0,0 2-8 16,6 3-5-16,-6-5-5 0,6 2-2 0,-6-1-4 16,7 0-4-16,-7-3-8 0,7-1-15 0,-7-2-15 15,0-1-22-15,6-7-24 0,-6 4-31 0,7-6-35 0,-1 3-51 16,0-10-81-16,1 5-121 0</inkml:trace>
  <inkml:trace contextRef="#ctx0" brushRef="#br0" timeOffset="113809.64">29843 10224 587 0,'13'15'777'0,"6"7"-281"0,-5-1-213 0,5 9-131 16,1 3-74-16,-8 4-39 0,8 7-20 0,-7 0-12 0,0 4-4 16,0-5-3-16,1 2 0 0,-8-1-2 0,0-5 4 15,0-1 0-15,2-1-1 0,-8-5 1 0,6-3-5 0,-6 0 6 16,6-3-1-16,-6-4-1 0,0-3-1 0,-6-1-1 15,6 0 6-15,0-7-8 0,-6 4-1 0,6-8-2 0,0 0 1 16,0 1 1-16,-8-5 2 0,8-3-3 0,0 0 5 16,-6-3 2-16,6-1-15 0,0-3 7 0,-6-1 1 0,6-3 0 15,0 0-10-15,0-3-5 0,-6 3 7 0,12-4-9 16,-6-3-4-16,0 3 1 0,0 1 9 0,6-5 4 0,0 4 8 16,-6 1 4-16,8-1 3 0,-2 4 2 0,0 1-1 0,1-2 2 15,-1 9 2-15,1-5 1 0,0 8 1 0,-7 0-4 16,6 0 1-16,0 8 0 0,0-1 2 0,2 4 3 0,-8 3 3 15,6 5 6-15,0 0 2 0,-6-2-2 0,7 5-4 16,-7 1-3-16,0-2-5 0,0 5-3 0,0-4-3 0,-7 4 0 16,7-4-2-16,-6-1-2 0,0 2-1 0,-2-5-2 15,2 0-2-15,-6 1-1 0,5-5 0 0,0 1-10 0,-6-5-21 16,7 2-21-16,-8-4-25 0,2-1-26 0,6-5-31 16,-8-2-33-16,1-2-29 0,0-5-65 0,6-5-99 0,-5-3-139 15</inkml:trace>
  <inkml:trace contextRef="#ctx0" brushRef="#br0" timeOffset="114044.25">30527 10839 589 0,'13'12'867'0,"1"2"-216"0,-2-2-257 0,-6 2-182 15,1-3-116-15,0 8-68 0,-1-5-39 0,-6 5-23 0,-6-5-12 16,6-3-8-16,-7 0 6 0,-6-4 8 0,7-3 10 16,-8 0 10-16,2-1 3 0,-2-3 10 0,1-3-9 0,1-1-26 15,-2 0-36-15,-6-3-48 0,8-4-51 0,-1 0-63 0,-1 0-70 16,2-7-79-16,-2 3-108 0,2-3-73 0</inkml:trace>
  <inkml:trace contextRef="#ctx0" brushRef="#br0" timeOffset="114297.83">30801 10026 809 0,'13'12'752'0,"0"2"-267"0,0 8-196 16,-1 7-131-16,2 4-75 0,5 4-43 0,-6 7-16 15,0 0-11-15,1 4-8 0,-2-2-6 0,2 2 0 16,-8 5-2-16,7-2 0 0,-7 0-1 0,1 0-1 0,6-3 3 16,-7-1-5-16,8 1-6 0,-8-4-18 0,1-1-26 0,6-2-26 15,-7-4-29-15,1-4-27 0,-1 3-26 0,0-7-16 16,2-2-14-16,-2-5-25 0,-6-8-43 0,6-3-82 16,-6-4-121-16</inkml:trace>
  <inkml:trace contextRef="#ctx0" brushRef="#br0" timeOffset="114495.57">31075 10397 260 0,'-8'0'730'0,"8"6"-250"16,-6 2-193-16,-7-1-135 0,7 8-74 0,-7 3-39 0,6 1-16 16,-13-1-14-16,8 4-7 0,-8-3-4 0,1-1 1 15,-7-4-1-15,-1 1-2 0,1 0 3 0,0-4 1 16,7-1 1-16,-7 2-3 0,0-5-15 0,0 1-19 0,6-2-23 15,1 2-27-15,-7-4-30 0,12-1-29 0,-5 1-17 0,5-4-22 16,8 0-32-16,0-4-54 0,0 1-82 0</inkml:trace>
  <inkml:trace contextRef="#ctx0" brushRef="#br0" timeOffset="114770.11">31511 10561 158 0,'26'19'673'0,"-6"-5"-216"0,-1 4-177 0,1 1-122 16,-8 3-57-16,2 4-38 0,-1-4-23 0,-7 0-14 15,1-1-5-15,-1 2-5 0,-6-9-12 0,-6 5 1 16,-1-5 3-16,1-3 2 0,-1 0 21 0,-6-4-7 0,0 1-3 16,0-5-2-16,-6-3 0 0,-1 0-4 0,1-3-22 0,-1-5 8 15,-6 1-1-15,-1-4 2 0,8 0-2 0,-7-3 0 16,6-5-1-16,1 2-6 0,0-6-4 0,5 0-13 15,1 2-15-15,1-1-18 0,4 0-19 0,2 0-19 0,6 3-19 16,6 1-15-16,2 0-10 0,4 0-12 0,1-1-9 0,1 4-3 16,5 1-4-16,7 3 0 0,0 0 4 0,0-1 8 15,0 3 10-15,1-2 11 0</inkml:trace>
  <inkml:trace contextRef="#ctx0" brushRef="#br0" timeOffset="114953.8">31687 10382 126 0,'13'-8'144'0,"0"1"-2"0,-7 4-16 0,7-1-24 15,-6-1-28-15,-7 5-26 0,0 0-14 0,0 5-8 0,0-5-1 16,0 7 6-16,-7 0 13 0,7 1 11 0,-6-1 11 15,6 5 5-15,-7-2 9 0,7 5 7 0,-6-1 6 0,6 5 9 16,0-2 6-16,0 2 8 0,6 8 3 0,-6-6 2 0,7 8-5 16,-1 1-5-16,1-1-7 0,6 4-8 0,-7 0-7 15,8 3-18-15,-2 1-15 0,1 0-14 0,1-1-14 16,-2 1-12-16,2 4-10 0,-8-5-5 0,0 4-5 0,-6-2-3 16,0-2-10-16,-6 0-32 0,-6 4-34 0,-2-2-33 0,-12-6-39 15,0 1-48-15,0-4-47 0,-20-3-51 0,1-8-91 16,-1 5-133-16</inkml:trace>
  <inkml:trace contextRef="#ctx0" brushRef="#br0" timeOffset="117173.46">28136 12272 324 0,'0'-3'366'0,"6"-2"-152"0,-6 3-117 16,6 2-75-16,-6-4-42 0,0 4-24 0,8 0-5 15,-8 0 0-15,0 0 8 0,0-4 11 0,0 4 10 0,0 0 9 16,0 0 10-16,0 0 4 0,0 0 1 0,0 0 2 0,0 0 0 15,0 0-3-15,0 0-6 0,0 4-3 0,0-4 1 16,0 0-4-16,0 0 2 0,0 4 1 0,0-4 1 0,0 0 2 16,0 0 3-16,0 0 2 0,0 0 1 0,0 0 5 15,0 0 3-15,-8 0 4 0,8 0 4 0,0 0 7 16,0 0 3-16,0 0 0 0,0 0 2 0,0-4 2 0,0 4-1 16,0 0-1-16,0-4 1 0,0 4 4 0,0 0 4 0,0 0 1 15,0 0 1-15,0-4 1 0,0 4 2 0,0 0-1 16,0 0-7-16,0 0-2 0,0 0-5 0,0 0 1 0,0 0 2 15,-6 0 0-15,6 0 5 0,0 0 0 0,0 0 5 0,0 0-3 16,0 0-3-16,0 0-2 0,0 0-1 0,0 0-4 16,0 0-3-16,0 0 0 0,0 0-2 0,0 0-2 15,0 0-3-15,0 0-3 0,0 0 3 0,0 0-1 0,0 0-2 16,0 0 21-16,0 0-9 0,0 0-5 0,0 0-4 0,0 0-5 16,0 4 1-16,0-4-16 0,0 0 18 0,-6 4 14 15,6 2 16-15,0 2 16 0,0 3 9 0,0 4 5 16,0 4-5-16,0 3-9 0,0 3-14 0,0 4-14 0,0 0-13 0,0 1-10 15,6 3-4-15,-6 0-3 0,0 3-3 0,0 1-1 16,6-1 1-16,-6 5 1 0,0 0 1 0,8-2-2 16,-8 5 0-16,0-3 0 0,6-1-3 0,-6 0-1 0,0-2-5 15,0-2 4-15,6-4-1 0,-6 2-1 0,0-5 1 0,0-3 3 16,-6-1-2-16,6-3-3 0,0-3 0 0,0-5-1 16,0 1 1-16,-6-5 0 0,6 2 0 0,0-5 5 0,0-3 0 15,0-1 0-15,0 1 0 0,0-4 3 0,0-4-1 16,-8-3-4-16,8-3-6 0,0-5-8 0,-6-4-6 0,6-7-9 15,-6 1-4-15,-1-8-4 0,0-4 5 0,1-4-8 0,0-2-12 16,-1-4-10-16,1-5-10 0,-1-2-8 0,-6-5-15 16,7 0 2-16,-2 1 9 0,2 0 8 0,6-2 12 15,-6 1 17-15,-1 1 14 0,1 3 15 0,-1 1 7 0,7 6 7 16,0 4 5-16,-6 3 0 0,6 5 2 0,0 2 0 0,6 5 6 16,1 7 3-16,-7 0 6 0,6 4 9 0,1 3 12 15,5 1 5-15,-4 3 1 0,-2 3 1 0,7 4-1 16,0 1-6-16,0 3-9 0,0 3-6 0,0 1 1 0,1 7 1 15,-2 1 0-15,8 5 8 0,-1 5 4 0,1 1 8 0,0 6 0 16,-1 3-1-16,1 2-4 0,6 7-6 0,0 3-2 16,-1-1-4-16,1 4-1 0,7 5-7 0,-1 3 2 0,1-4 7 15,0 1 2-15,6 3 0 0,-6-1 3 0,6 4 10 0,-7-3-1 16,1-3-2-16,-1 0-4 0,1-6-2 0,0 0-2 16,-8-7-6-16,2-3-4 0,-1-7-3 0,-6-2-2 0,6-5 1 15,-14-8-5-15,8-2-1 0,-7-2-2 0,1-5-7 16,-2-10-3-16,-6 2-3 0,8-8-4 0,-8-4 0 0,-6-7 0 15,7-7 2-15,-7-5-1 0,0-2 2 0,0-3-2 0,0-7 1 16,0 0-29-16,-7-2 3 0,7-4-7 0,0 2-28 16,0-2-18-16,-6 0-16 0,-1 1 17 0,7 1-20 15,-7-2-12-15,1 4 3 0,0 4-4 0,0 4-6 0,-2 3-8 16,8 4-6-16,-6 4-18 0,0 4-41 0,-1-1-72 0,7 7-117 16,0 1-120-16</inkml:trace>
  <inkml:trace contextRef="#ctx0" brushRef="#br0" timeOffset="117446.91">29425 12634 26 0,'8'16'746'0,"-2"-2"-109"0,0 5-226 16,1 3-185-16,-1 3-128 0,1 4-78 0,-7 4-38 16,0 1-19-16,0-1-7 0,-7-8 5 0,1 4 12 0,-7-6 9 15,-1-5 8-15,-5-4 4 0,0-2 4 0,-1-2 1 0,1-3-1 16,-1 1 1-16,-6-4-2 0,7-4-10 0,-7-4-17 16,-1 0-19-16,1-3-25 0,0-7-29 0,0-1-31 0,1-4-36 15,-2-2-55-15,7-1-82 0,1-5-133 0</inkml:trace>
  <inkml:trace contextRef="#ctx0" brushRef="#br0" timeOffset="117900.01">29758 12792 441 0,'20'12'798'0,"-8"-5"-234"0,2-3-232 0,-2-1-161 0,-5 0-105 15,6 2-58-15,-6-5-29 0,-1 4-12 0,1-8 3 16,0-1-12-16,-7-1 20 0,0-2 10 0,0-3 5 0,0-1 6 16,0-1 1-16,0-3 14 0,0 2-7 0,-7-4-3 0,7 4-5 15,-7-5-9-15,1 4-3 0,-1-3-1 0,1 0-3 16,-1 4-2-16,7-2 4 0,-13 5 4 0,7 1 4 15,0-2 4-15,-2 1 3 0,-4 5 0 0,5 1-1 0,1-2 0 16,-1 3 0-16,0 4 0 0,1-3 0 0,-7 3 1 0,6 0 2 16,-5 3 1-16,-2 1 0 0,1 3-3 0,1 1 3 15,-2 3 0-15,2 4 2 0,-2-5-2 0,8 9 3 0,-1-2 13 16,-6 3 10-16,7 1 13 0,6 1 13 0,0 0 17 16,0 5 17-16,6-2 6 0,7 0 9 0,-6 0 6 0,13 1 10 15,-1 3 6-15,0-6 2 0,1 3-4 0,6-5-14 0,0 1-19 16,0-3-20-16,6-1-25 0,-5-4-22 0,5 5-10 15,1-8-9-15,-1 0-4 0,1 1-13 0,-7-6-17 16,6-2-29-16,1 0-38 0,-7-4-44 0,0-4-48 0,1 0-47 16,-1-2-32-16,0-3-20 0,0-1-14 0,-7-5 0 0,7 1-10 15,-6-5-53-15,6 4-117 0,-7-3-64 0</inkml:trace>
  <inkml:trace contextRef="#ctx0" brushRef="#br0" timeOffset="118456.17">30201 12422 10 0,'0'-3'692'0,"-6"-1"-154"15,6 4-190-15,-7-3-140 0,7 3-94 0,0 3-56 16,0-3-29-16,-7 4-16 0,7-1-6 0,0 5-2 0,0 0-3 16,-6 2 0-16,6-3 2 0,0 8 3 0,0 0 7 0,0 0 11 15,0 6 14-15,6 1 17 0,1 0 13 0,6 4 6 16,-6 4 9-16,6-1 4 0,6 0 1 0,-5 4 3 16,5-4 12-16,0 5 12 0,8 2 10 0,-8-3 5 0,7-1 5 15,0 1-7-15,0-3-12 0,0-1-15 0,1-3-4 0,-9-1-19 16,9-6-14-16,-7-2-5 0,0 0-7 0,-2-7-6 15,-4 1-15-15,5-3 0 0,-5-5-4 0,-2-3-3 0,-6-3-6 16,8-5-5-16,-8-3-7 0,1-4-2 0,-1-6-2 0,1-6-6 16,0 2 2-16,-7-4-5 0,6-4 3 0,0-3-2 15,-6-1 1-15,6-1-1 0,2-1-2 0,-2 3 1 0,0-1-13 16,1-1-2-16,0 1-20 0,6 1-26 0,-1 3-35 16,2-3-25-16,-2 3-42 0,2 0-59 0,-1 0-47 0,6-4-32 15,0 8-20-15,1 0-30 0,0-1-19 0,-1 5-29 16,7-1-63-16,-6-3-69 0</inkml:trace>
  <inkml:trace contextRef="#ctx0" brushRef="#br0" timeOffset="118711.77">31355 12097 594 0,'12'3'617'0,"2"4"-208"16,-2-2-155-16,2 5-104 0,-8 1-60 0,7 4-39 15,-7 3-16-15,1 5-5 0,0 2 0 0,-7 0 3 0,0 5 3 16,0-1 0-16,0 4-6 0,0-4-3 0,-7 4-4 0,0-4-4 15,1 1-7-15,0-1-1 0,-1 1 0 0,-6-5-3 16,-6-2-2-16,5-2-6 0,-5-3-3 0,-1-3-2 0,-6-1-2 16,7-7 1-16,-7-2 0 0,-6-5 1 0,-1-7 3 15,0 0 2-15,0-9 0 0,1-2 0 0,-7-4-1 0,6-4 2 16,-6-3-1-16,7-4 0 0,6 0 4 0,-7-3-1 0,7 3-2 16,6 0-6-16,7 4-31 0,0-5-21 0,7 5-28 15,6-4-28-15,0 8-35 0,13-5-32 0,-7 5-16 0,13-2-35 16,1 6-44-16,6-1-78 0,1 7-126 0</inkml:trace>
  <inkml:trace contextRef="#ctx0" brushRef="#br0" timeOffset="119623.88">26571 14221 910 0,'-6'0'917'0,"6"8"-210"0,-6-5-196 0,6 1-178 15,-7 3-143-15,0 4-100 0,-5 4-47 0,-1 0-29 0,-7 2-9 16,-6-2-5-16,0 4-3 0,-7-4-1 0,1-1-3 0,-13 1 4 16,-2-4 10-16,-5-4-7 0,1 4 0 0,-2-4-6 15,-6 4-13-15,1-3-17 0,-1-1-32 0,7 1-26 0,0-6-11 16,0 6-7-16,-1-1-10 0,8 1-22 0,-1-4-17 15,7 3 0-15,1-4-23 0,11 4-26 0,-5-2-14 0,6 2-31 16,6 0-13-16,7 1-42 0,0-5-71 0,6 5-102 16</inkml:trace>
  <inkml:trace contextRef="#ctx0" brushRef="#br0" timeOffset="119974.17">26741 14668 372 0,'-12'8'558'0,"-8"3"-177"0,0 0-145 0,-6-1-95 0,-7 5-79 15,7-1-27-15,-13 1-16 0,7-1-8 0,-7 2-5 16,-1-1-3-16,1 0 22 0,-6-5-12 0,5 1-6 0,-5-3-1 16,-1 2-2-16,1-3-1 0,-1 1-3 0,1-1-2 0,-1 1-3 15,0 2-10-15,0-5-20 0,8 1-20 0,-1 2-23 16,6-5-29-16,1 2-24 0,6-2-27 0,6 1-20 0,1-1-30 15,-1-3-44-15,6 5-49 0</inkml:trace>
  <inkml:trace contextRef="#ctx0" brushRef="#br0" timeOffset="120295.91">26604 15248 585 0,'-19'2'506'0,"5"2"-183"0,-5 0-135 16,-7 3-89-16,0-3-55 0,0 3-31 0,-7-4-13 15,1 2-9-15,-7-2-4 0,7 1 0 0,-8 0 6 0,1-4 5 16,0 3 2-16,-7-3 3 0,7 4 0 0,0-1 0 0,-7-3 0 16,7 4-1-16,1 0-2 0,-2 3 0 0,1-7-7 15,7 7-15-15,-1-7-17 0,1 5-22 0,5-3-31 0,1-2-38 16,0 0-48-16,7 0-66 0,-1 0-100 0,8 0-117 16</inkml:trace>
  <inkml:trace contextRef="#ctx0" brushRef="#br0" timeOffset="120615.72">26670 15712 203 0,'-7'12'770'0,"7"-9"-140"0,-7 4-217 0,-5 0-179 15,-2-3-126-15,-5 0-75 0,-7 0-40 0,0-4-22 16,0 0-4-16,-7 0 8 0,1-4 7 0,-1-4 7 0,1 5 5 0,-8-5 5 16,7 2 1-16,-6-6-21 0,7 5-5 0,-7 0-6 15,7-1-4-15,-8 1-10 0,1 0-10 0,6 0-3 0,-5 3-15 16,5-4-15-16,1 5-15 0,-1-4-11 0,7 2-8 15,0-1-1-15,6 2-3 0,1 0-11 0,-1-4-26 16,6 8-30-16,8-3-42 0,0 3-51 0</inkml:trace>
  <inkml:trace contextRef="#ctx0" brushRef="#br0" timeOffset="120895.21">26897 16031 431 0,'-6'3'568'0,"0"1"-181"0,-8-1-148 0,-5 5-102 16,-1-4-65-16,-6-1-36 0,0 2-20 0,-6-5-16 0,-1 0-3 15,-6 0-4-15,-1 0 0 0,2-5-5 0,-8 2 3 16,7-5 3-16,-6 1 4 0,-2 3 1 0,2-3 1 0,-1 0-1 15,-5 3-12-15,5-3-11 0,1 0-13 0,-1 3-20 0,0-3-19 16,7 3-16-16,0 0-9 0,0 1-7 0,6-1-8 16,1 0-6-16,6 1-13 0,0 0-24 0,6 3-29 0,1-5-35 15,5 5-46-15</inkml:trace>
  <inkml:trace contextRef="#ctx0" brushRef="#br0" timeOffset="121165.73">26571 16639 164 0,'0'5'576'0,"0"1"-169"0,-6 2-152 16,0-5-107-16,-1 1-74 0,-12 0-39 0,-1 0-21 0,1-4-10 15,-1-4-6-15,-6 4-1 0,-7-4 1 0,1-3-1 16,-1-1 0-16,1 2 1 0,-7-6 0 0,-1 4 1 16,8-3 1-16,-14 0-4 0,8 0-2 0,-2 1-14 0,1-2-14 0,0 5-21 15,-1-3-23-15,8 2-25 0,-1-3-32 0,7 3-32 16,1 1-47-16,-1 0-64 0,6 0-93 0</inkml:trace>
  <inkml:trace contextRef="#ctx0" brushRef="#br0" timeOffset="121407.16">26389 16973 35 0,'-19'-4'532'0,"5"-4"-157"0,-4 1-169 0,-9-3-127 15,1-5-92-15,0 1-70 0,-7-2-63 0,1 1-53 0,-1-3-36 16,-5 0-43-16</inkml:trace>
  <inkml:trace contextRef="#ctx0" brushRef="#br0" timeOffset="130514.76">31908 8210 162 0,'-6'-8'431'0,"0"-3"-166"0,-2 5-108 16,8-2-60-16,-12 4-34 0,5 1-20 0,1 3-7 0,-8 0-4 16,-4 7 19-16,-2-5 22 0,0 10 18 0,-6 3 17 15,7 0 17-15,-14 7 13 0,1-1-8 0,-1 5-14 0,0 7-6 16,-6 0-11-16,0 4-17 0,-7-1-13 0,1 5-13 0,-1 0-9 16,1-2-10-16,-2 1-9 0,-4 5-7 0,-1-2-7 15,-7-2-7-15,0 3 2 0,1-4-4 0,-1 0 0 0,0-3 0 16,0 3-1-16,8-7 1 0,-1 4-4 0,-1-8-7 15,8 5-11-15,-1-9-14 0,7 0-15 0,0 0-20 0,7-6-26 16,6 3-21-16,-1-7-23 0,1 0-24 0,6-4-26 16,8-3-29-16,-2-2-36 0,8-2-66 0,-1 0-109 0,7-4-106 15</inkml:trace>
  <inkml:trace contextRef="#ctx0" brushRef="#br0" timeOffset="130861.51">30331 8089 580 0,'0'4'554'0,"7"-2"-218"16,-7 10-144-16,7-1-88 0,5 7-48 0,1 0-26 0,7 7-13 15,0 6-8-15,6 5-4 0,7 1 4 0,-1 7 5 16,13 3 10-16,1 1 13 0,13 3 22 0,0 4 21 0,12 1 13 16,8 6 8-16,-2-1-2 0,8 10-2 0,6 2-17 15,7 4-10-15,-1 3-17 0,2 4-14 0,-1 0-8 0,-1 1-16 16,-6-1-20-16,-6 0-32 0,0-3-42 0,-7-10-47 0,-13-3-58 15,-7-6-65-15,-11-10-82 0,-9-4-131 0,-11-8-147 16,-8-7-60-16</inkml:trace>
  <inkml:trace contextRef="#ctx0" brushRef="#br0" timeOffset="132575.89">27100 14299 226 0,'12'-8'827'0,"2"-3"-122"0,-8 3-226 0,7 1-188 0,-13 0-133 0,6 3-87 16,2 1-51-16,-8 3-27 0,6 3-15 0,-6-3-5 16,0 8 2-16,6-1 12 0,-6 0 6 0,0 1 8 0,0 2 7 15,0 1 9-15,0 0 4 0,6 3 6 0,-6 6 2 0,0-3-1 16,8 2-1-16,-2-1-2 0,-6 0-3 0,6 1-7 15,1-1 5-15,-1-3 10 0,1-1 12 0,0-2 22 16,-1-1 31-16,-6-4 27 0,6-3 20 0,0-1 11 0,2-3 0 16,4-3-12-16,2-5-28 0,5-2-24 0,1-6-30 0,6-2-33 15,0-7-14-15,7-5-16 0,-1-2 2 0,1-9-15 16,-1-2-12-16,7-5-7 0,-7-3-26 0,7-5-31 0,-5-2-48 16,5-1-44-16,-1-3-53 0,1-1-49 0,7 1-34 15,-7 1-30-15,7-6-35 0,-1 5-49 0,1 3-99 0,0 1-76 16</inkml:trace>
  <inkml:trace contextRef="#ctx0" brushRef="#br0" timeOffset="133112.01">27151 14858 398 0,'0'-3'940'0,"0"3"-74"0,8 0-274 0,-2 0-245 16,0 7-196-16,-6 4-124 0,6 3-66 0,2 6-31 0,-8 6-3 16,0-1 18-16,6 4 18 0,-6 4 14 0,6 4 12 15,1-1 8-15,6 4 10 0,0 2 7 0,-1-6 5 0,2 1 4 16,6-1 4-16,-7-7-2 0,-1 4-6 0,2-4-6 16,5 1-7-16,-6-9-5 0,0 1-1 0,0-3-1 0,0-4 0 15,1-7-6-15,-2-6-12 0,1-2-21 0,7-8-41 16,0-1-48-16,-1-11-44 0,0-5-38 0,8-7-23 0,-1-9-16 15,0-7 3-15,-1 1 2 0,15-8-14 0,-7 0-33 0,5 0-68 16,1-4-98-16</inkml:trace>
  <inkml:trace contextRef="#ctx0" brushRef="#br0" timeOffset="133688.93">26813 15932 154 0,'19'-12'1017'0,"1"6"54"0,6-2-237 15,0 5-264-15,6-1-222 0,-6 4-164 0,1 0-99 16,-1 7-53-16,0-2-30 0,-7 4-8 0,7 3-8 0,-6-1 0 16,-7 3 2-16,0-2 7 0,0 2 5 0,1 5-5 0,-8-1 1 15,0 0 5-15,-6 5 1 0,6 3-7 0,-6-1-5 16,8 4-5-16,-2 0-5 0,-6 0-10 0,6 5-9 0,1-5-20 15,-7-4-12-15,0 0 0 0,6-2 4 0,-6 0 8 16,7-6 10-16,-7-2 21 0,7-1 18 0,-1 1 6 0,0-3 2 16,0-5-1-16,2 4 1 0,-2-8-1 0,0 1-8 0,8-4-12 15,-1 0-24-15,6-4-26 0,0-3-34 16,1-5-31-16,6-2-29 0,7-3-20 0,-7-6-16 0,7-7-16 0,5-2-18 16,1-4-30-16,7-1-50 0,0-8-94 0,0 1-133 15,-1 1-66-15</inkml:trace>
  <inkml:trace contextRef="#ctx0" brushRef="#br0" timeOffset="134296.34">27159 16581 51 0,'0'0'913'0,"0"0"-16"0,-8 0-222 16,8 0-225-16,0 0-207 0,0 0-170 0,0 3-120 16,0 4-68-16,0 1-27 0,-6 3 1 0,6 0 27 0,-6 4 33 15,6-1 34-15,-7 1 22 0,7 0 15 0,-6 3 6 16,6 0 2-16,6 8 4 0,-6-5 3 0,7 6 4 0,-1 2 5 16,0-4 0-16,2 5 2 0,-2-5-3 0,0 5-1 0,8-5-7 15,-8 5-2-15,7-5 6 0,-7-3 5 0,8 0 12 0,-2-3 8 16,2-1 9-16,-2-7 7 0,2-1 0 0,-1 2 0 0,-1-9-11 15,2 1-7-15,5-8-11 0,1 1-7 0,-1-12-6 16,8 1-5-16,-2-6 0 0,-5-5-5 0,12 0 0 0,1-9-5 16,7 5-3-16,-2-3-10 0,8-2-14 0,0-2-23 0,6 3-25 15,-1 1-34-15,2-2-37 0,6 5-37 0,-1-4-30 16,1 4-25-16,0-4-30 0,-8 4-42 0,8-1-75 0,-7 1-101 16</inkml:trace>
  <inkml:trace contextRef="#ctx0" brushRef="#br0" timeOffset="139723.7">8665 14350 378 0,'14'-8'238'0,"-2"4"-117"16,2 1-79-16,-8-2-52 0,7 3-30 0,1-2-17 15,-8 4-4-15,7-4 5 0,-6 0 12 0,-1 1 20 16,7-1 19-16,0 0 16 0,-6 0 15 0,5 2 12 0,2-3 4 16,-2 2 2-16,8-1 21 0,-7 4-8 0,1-3-9 0,4 3-6 15,2-4-1-15,-7 4-2 0,7 0-21 0,-7-4 12 16,6 4 7-16,-5 0 9 0,-1 4 6 0,-1-4 2 16,-5 0 0-16,6 0 2 0,-7 4-1 0,2-4-4 0,-8 0-4 15,6 0 1-15,-12 3 2 0,6 1 9 0,-8-1 10 0,-4 2 10 16,-2 1 15-16,-5 2 15 0,-7 3 10 0,0-5 6 15,-13 6 3-15,0-1 0 0,-1 3-5 0,-11-2-17 0,-1 2-19 16,-13-3 9-16,0 5-23 0,-8-2-15 0,-4-3-16 16,-2 3-8-16,-6 1-2 0,0-1-30 0,-6 2 0 0,0 2-2 15,0-4-1-15,-7 5 1 0,7-4-6 0,0 2-2 0,-1-2 5 16,1 3 3-16,6-2 0 0,1-2 0 0,6 0 2 16,-1 1-1-16,1 4-11 0,7-5-30 0,-1 4-26 0,7 1-26 15,0-4-32-15,0 3-30 0,12-3-32 0,1 3-4 16,7-4-9-16,5 5-15 0,8-5-12 0,-1 1-19 0,14-1-34 15,6 2-58-15,0-2-81 0</inkml:trace>
  <inkml:trace contextRef="#ctx0" brushRef="#br0" timeOffset="140051.22">8626 15175 436 0,'-6'6'794'0,"0"-3"-234"0,0 5-202 16,-8 0-147-16,-12 3-104 0,0 3-51 0,-7 1-24 0,-6-1-12 15,-13-3-7-15,-7 3-3 0,0-2 0 0,-12-1-6 16,-8 3 0-16,-4-3-3 0,-2-4-2 0,0 5-1 0,-6-4 0 16,-1-1 0-16,7 3-7 0,1-2 2 0,-7-1-3 0,13 1-13 15,-7-2-30-15,7 2-15 0,-7 0-31 0,13-1-36 16,1-4-38-16,-1 5-31 0,0-5-33 0,1 1-74 0,6-4-115 16,0 4-110-16</inkml:trace>
  <inkml:trace contextRef="#ctx0" brushRef="#br0" timeOffset="140580">6581 14064 275 0,'12'3'701'0,"2"1"-196"16,-1 4-199-16,-1-1-133 0,-4 7-82 0,-2 5-44 0,0 6-24 15,-6 1-5-15,0 7-3 0,-6-4 4 0,0 4 7 16,-8 1 10-16,-5 2 10 0,-1 4 8 0,-6 0 19 0,0 4 6 16,0 1 10-16,0 2 5 0,-7-3 3 0,8 4 0 0,-8 0-11 15,0-2-5-15,-6 6-13 0,6-4-15 0,1-1-12 16,-1 5-17-16,-6-5-9 0,7 1-7 0,-8-4 0 16,8 0-1-16,-1 0 0 0,1-7 6 0,-1 3-6 0,7-4-4 15,0-3 0-15,7 0-2 0,-1 0 7 0,7-8 10 0,0 5 16 16,0-5 7-16,7 2 5 0,6-2-1 0,0 1 1 15,0-1-3-15,6 1-7 0,7 1 1 0,7-6-4 16,-1 4 3-16,7-3-5 0,6 0-5 0,8 1-7 0,-1-2-10 16,6 1-1-16,7-3-5 0,7-1-3 0,0 0 0 0,6 5-2 15,0-9 4-15,7 4 0 0,-1-4 1 0,1 6-1 16,0-6-5-16,-1 1-1 0,-6-1-5 0,0 1-12 16,-6-4-19-16,-6 4-25 0,-1-5-48 0,0 5-67 0,-13-4-65 15,0-1-64-15,-7 2-60 0,-5-4-77 0,-7-1-110 0,-14 0-113 16,0-4-20-16</inkml:trace>
  <inkml:trace contextRef="#ctx0" brushRef="#br0" timeOffset="143527.06">1635 14664 423 0,'0'4'831'0,"6"0"-213"0,-6 0-222 0,7 7-166 15,0 0-107-15,-7 11-63 0,6-1-35 0,-6 4-14 0,7 6-5 16,-7-2 0-16,0 3 6 0,6 1-8 0,-6 4-1 0,0 0 0 16,0 0-3-16,0-1 2 0,0 5-11 0,0-5 7 15,6 1 2-15,-6-1 3 0,8-3-2 0,-2 0 1 0,0-3 2 16,0-1 0-16,1 0-2 0,-7-8 1 0,7 6 0 0,-1-5 0 16,-6-4-2-16,7 0 0 0,-7 1 15 0,6-4-13 15,-6-5 1-15,0-2-4 0,7-1 1 0,-7 1-1 0,0-4 6 16,0-2 2-16,0 3-5 0,0-5 1 0,0 0 2 0,0-5-2 15,0 3-22-15,0-6 7 0,7-3 5 0,-7 1 1 0,0-10 0 16,0-2-1-16,-7-3 5 0,7 0-2 0,0-10-1 0,-7 4 0 16,1-10-1-16,-1 0 0 0,1-2-2 0,-1-9-1 0,-6 5-3 15,7-4-5-15,-8-1-7 0,2 1-9 0,-1-4-4 16,-1 4-6-16,2 0 3 0,-2-1 1 0,-5 0 4 0,6 4 7 16,0 5 5-16,0 3 9 0,0 3 3 0,7 5 4 0,-8 5 6 15,8 6 4-15,-1 2 2 0,1 8 0 0,6 0 1 0,0 4-2 16,-7 3 0-16,7 1 2 0,0 3 5 0,0 0 11 15,7 7 9-15,-1 4 11 0,1 3 6 0,-1 5 4 0,8 3-4 16,-2 3-5-16,8 5-5 0,-1-1-10 0,1 4-4 0,6 1 0 16,0 2 2-16,7-3 1 0,-7 4 3 0,7-5 9 0,-1 2 7 15,7-2 2-15,-7 1 10 0,1-3 9 0,-1-1 5 0,1 0-1 16,-7-3 0-16,0-4-1 0,-6-4-12 0,6 0-12 16,-7-3-8-16,-5 1-8 0,-1-10-5 0,0 5-4 0,0-7 0 15,-7 0-3-15,0 3 0 0,2-7-6 0,-8 0-3 0,6 0-3 16,-6-3-7-16,6-5-2 0,-6 1-3 0,0-4 2 0,-6-4 1 15,6 0-2-15,0-4 0 0,-6-6 0 0,-2 0-2 16,-4-5 3-16,5-2-3 0,1-6 1 0,-7 2 0 0,6 0-2 16,-6-1-2-16,6-4-3 0,-5 1 2 0,5 4-4 0,-6-1 1 15,7 0 6-15,-1 4 4 0,1 8 4 0,-1-1 2 16,0 9 5-16,7 1 2 0,-6 9 1 0,6-5-2 0,0 10-5 16,0-3 0-16,6 5 2 0,-6 0-4 0,7 7-2 0,6 5-2 15,0 3 1-15,0 6-4 0,13 2-1 0,0 6 2 0,0 0 0 16,0 4 4-16,7-1 0 0,-1 2 0 0,1 3 29 0,-1-4-16 15,-6-4-11-15,7 4-19 0,-7-7-20 0,0 3-29 16,1 0-71-16,-8-4-28 0,0 2-33 0,1 2-28 0,-1-7-20 16,-5 3-11-16,-8-3 3 0,0-4 1 0,1 2 4 15,0-6-6-15,-7-3-26 0,0-4-48 0,0-3-81 0</inkml:trace>
  <inkml:trace contextRef="#ctx0" brushRef="#br0" timeOffset="143759.13">2704 14749 133 0,'26'15'806'0,"6"3"-131"0,1 0-241 0,-1 4-171 15,-6 0-111-15,7 4-81 0,-7 3-34 0,-6-7-19 16,-1 4-13-16,-5-4-5 0,-2-4-4 0,-12-3 6 16,0 3-3-16,0-7-1 0,-12 0-1 0,4 1 8 0,-4-6-2 15,-8 2 0-15,1-5-1 0,-1-3 2 0,-6-3-2 0,-7-5-5 16,7-3 2-16,-6 0-2 0,-7-4 0 0,6-3-9 15,1-4-11-15,6 4-17 0,-7-8-27 0,13 5-30 0,1-6-33 16,-1 6-35-16,14-5-28 0,-1 0-32 0,7 1-44 16,7-4-65-16,6-1-100 0,0 1-96 0</inkml:trace>
  <inkml:trace contextRef="#ctx0" brushRef="#br0" timeOffset="144256.5">3505 13694 714 0,'7'-4'759'0,"-1"4"-274"0,1 0-207 0,-7 4-127 16,0 3-79-16,-7 0-39 0,-6 4-19 0,6 3-6 0,-5 5-2 15,-8-4-4-15,1 3 0 0,-1 5 1 0,-6 2 0 0,0 0 0 16,7 5-1-16,-8-1 1 0,1 4-2 0,0 1 1 16,6-2 0-16,1 2 0 0,-1-2-2 0,0 1 5 15,2-4 0-15,-2 5-1 0,13-9-1 0,-6 1-1 0,6-1 3 16,1-3-5-16,6 1 3 0,6-6 1 0,-6 5 3 0,14-3 0 16,-1-1 1-16,0 4 1 0,6-4 0 0,7 1-3 15,1 4-3-15,-1-6 2 0,6 4-3 0,7 2 1 0,-6-5-2 16,-1 4 0-16,1 0-1 0,6 0-3 0,-6 0-6 15,-1-1-14-15,-5-2-19 0,-2 4-20 0,1-5-33 0,-6 0-37 16,0-4-39-16,-1 1-32 0,-6-1-27 0,-6 2-49 16,5-5-69-16,-4 0-116 0,-8-3-76 0</inkml:trace>
  <inkml:trace contextRef="#ctx0" brushRef="#br0" timeOffset="145143.13">2541 14188 375 0,'6'7'481'0,"7"-2"-161"0,-6 2-126 16,6 3-80-16,-1 5-51 0,2-1-25 0,-1 5-16 0,7 3-5 16,-8 0-1-16,2 4 3 0,5 0 5 0,1 3 2 15,6-4 3-15,0 9 2 0,6-1 0 0,1-1 0 0,6 1 0 16,1 4 2-16,5-5 0 0,1 2 4 0,5-1 2 16,-5-4 4-16,-1 0 3 0,2 1 2 0,-2-8-2 0,-6 3-3 15,-6-6-6-15,-1-1-5 0,1-3-6 0,-14-4-6 0,1-1-5 16,0-2-2-16,-8-5-8 0,-5 2-6 0,-7-2-4 15,0-3-2-15,-7 0-1 0,-5-3-2 0,-2-2 3 16,-5-1 1-16,-7-3 2 0,0 3-1 0,-7-2 2 0,1 1-2 16,-1 3 2-16,-7-3 0 0,8 0 2 0,-7 3 0 0,7 4 0 15,-1-3 1-15,1 6 0 0,-1-3 1 0,7 4-1 16,6 3 1-16,1-4 2 0,6 5 1 0,-6-1 3 16,11 1 0-16,2-2 0 0,0 3 0 0,6-3 0 0,0 5 0 0,6-3 0 15,8-1 6-15,-2 4-1 0,8-3 1 0,5 3 1 16,2-4-1-16,12 4 1 0,-6-4-2 0,6 1 2 15,-1-5-3-15,9 5 0 0,-9-5 1 0,1-3-5 0,1 3-3 16,-1-3-4-16,-7 0-24 0,-5-3-32 0,-1 0-44 16,-7-1-50-16,7-3-56 0,-13-1-82 0,0-3-103 0,-7 1-153 15,1-5-69-15</inkml:trace>
  <inkml:trace contextRef="#ctx0" brushRef="#br0" timeOffset="145607.07">3798 14367 651 0,'26'12'877'0,"1"-1"-220"16,5 0-254-16,-6 3-193 0,7 8-129 0,-1-2-72 16,1 5-41-16,-7-3-17 0,7-1-17 0,-7 1 18 0,-7-3 9 15,1-5 2-15,-1 1-13 0,0-1-20 0,-5-3-19 16,-1 5-35-16,0-7-33 0,0 7-27 0,-1-5-20 0,2-4-21 15,-8 5-33-15,1-5-52 0,-7-4-89 0,0-3-95 0</inkml:trace>
  <inkml:trace contextRef="#ctx0" brushRef="#br0" timeOffset="145979.93">4163 14100 53 0,'0'5'698'0,"-6"-5"-202"0,-1 3-202 0,0 0-134 0,1 5-79 0,0-2-42 16,-7 3-18-16,-1-2-9 0,2 0-8 0,-2 0-1 16,2 1-2-16,5-5-1 0,-6 4 0 0,6-2 0 0,1-3 5 15,6-2-10-15,0 4 5 0,0 0 3 0,6 0 1 16,1-4 1-16,6 3-3 0,0 2 12 0,0-2-7 0,6 1-3 15,8-2-1-15,-1 3-1 0,0-2 1 0,6 1-1 16,1-4 6-16,-1 4 9 0,1 0 9 0,-1-4 10 0,1 3 10 16,0 1 13-16,-7 0 4 0,0-1-2 0,0 0-3 15,0 5-6-15,-7 0-13 0,1-1-11 0,0 4-8 0,-7 0-8 16,0-1-5-16,0 5-3 0,-7-3-1 0,0 2-3 0,2 5-2 16,-16-5 1-16,8 1-2 0,-6 3-1 0,-6-4-2 15,5 1-1-15,-6-1-11 0,0 1-21 0,-7-3-23 0,8 3-27 16,-8-4-30-16,7-1-29 0,-7-2-29 0,0 3-22 15,8-8-37-15,-8 4-61 0,7-3-105 0,0 0-112 0</inkml:trace>
  <inkml:trace contextRef="#ctx0" brushRef="#br0" timeOffset="146201.17">4704 14086 252 0,'26'7'749'0,"0"0"-233"0,1 4-214 15,-2 0-144-15,1 1-91 0,-6 2-52 0,0-3-30 16,-1 0-15-16,1-1-9 0,-8-2-1 0,2-1 1 0,-8 1-4 16,7-4-10-16,-6 3-17 0,6-4-22 0,-7-3-21 0,0 4-25 15,2-4-26-15,-2 0-44 0,0 0-65 0,1-4-98 16</inkml:trace>
  <inkml:trace contextRef="#ctx0" brushRef="#br0" timeOffset="146610.31">4919 13900 238 0,'13'6'553'0,"0"5"-187"0,7 1-153 0,-7 2-92 16,7 1-57-16,-8 2-29 0,8-2-11 0,-1 4-6 0,1-5 12 15,6 1 6-15,-7-1 9 0,1-2 7 0,0-1 7 16,-1 0 2-16,1-4-5 0,6 0-7 0,-6 1-8 0,-1-8-8 16,1 3-8-16,-8-3-9 0,8 0-7 0,-7-3-9 15,7 0-12-15,-8-6-21 0,2-1-27 0,-8-1-19 0,8-5-24 16,-8 3-24-16,0-10-14 0,7 5-5 0,-6-3 5 0,-7-5 4 16,7 4 13-16,-1-5 14 0,0 2 12 0,0-1 16 15,2 5 17-15,-2-5 14 0,0 0 11 0,8 0 14 0,-1 5 11 16,-1-1 10-16,2 0 10 0,-2 0 8 0,8 4 14 0,0-1 9 15,-1 5 13-15,1 2 14 0,6 1 6 0,-7 8 5 16,1-5 4-16,6 8 1 0,-7 0-3 0,7 0-7 16,-6 4-3-16,6 0-3 0,-7 3-13 0,-5 0-5 0,6 5-6 15,-8-4-5-15,1-2-6 0,-6 5-1 0,-7 1-1 0,0-2-4 16,-7 1-2-16,1 0-3 0,-13 0-3 0,-1-4-5 16,0 4-3-16,-13 0-3 0,1-3-3 0,-7-1-4 15,-7 0-2-15,7-3-3 0,-6-1-7 0,-1-3-4 0,7 0-6 16,-1 0-8-16,2-3-9 0,-1-1-11 0,6-3-15 0,1 0-17 15,6 2-20-15,-1-1-28 0,1-5-50 0,6 3-80 16,1 1-132-16</inkml:trace>
  <inkml:trace contextRef="#ctx0" brushRef="#br0" timeOffset="146884.13">3674 14243 420 0,'-19'22'628'0,"0"0"-266"0,-14 7-165 0,1 8-96 15,-8 3-54-15,1 4-38 0,-6 1-22 0,-7 2-20 16,-7-4-22-16,0-1-32 0,-6-2-33 0,0-3-37 16,0-1-76-16,-1 1-136 0,7-1-121 0</inkml:trace>
  <inkml:trace contextRef="#ctx0" brushRef="#br0" timeOffset="153651.25">1589 16049 361 0,'0'-4'280'0,"-6"4"-83"15,6-4-58-15,0 4-37 0,0 0-24 0,0 0-14 16,-7 0-4-16,7 0-2 0,0 0 3 0,0 0 2 0,0 0 7 16,0-3 3-16,0 3 3 0,0 0 2 0,7 0 1 0,-7 0 1 15,0 3 0-15,0-3 2 0,0 4 0 0,0 0 4 0,0 3 10 16,0 1 9-16,0 3 0 0,0 4 0 0,0 3 6 16,6 4-5-16,-6 0-9 0,7 3-13 0,-7 6-10 0,7 1-10 15,-1 1-15-15,-6 0-13 0,6 0-13 0,1 3-8 0,0-3-6 16,5 0-4-16,-5-4-3 0,0 5 0 0,-1-5-2 15,1-3 0-15,-1 3-5 0,0-4-5 0,8 1-9 0,-8 0-23 16,0-1-27-16,1-3-32 0,-7 4-31 0,7-4-33 0,-1 0-19 16,-6 0-13-16,7-3-7 0,-7-5-3 0,0 1 1 0,6-1-8 15,-6-2-17-15,7-6-35 0,-7 2-62 0,7-5-124 0</inkml:trace>
  <inkml:trace contextRef="#ctx0" brushRef="#br0" timeOffset="154048.13">1935 16211 619 0,'0'-3'665'0,"6"3"-231"0,-6 0-182 0,0 3-115 15,-6 4-67-15,6 0-37 0,-6 8-19 0,-2-1-7 0,2 1-3 16,0 3-2-16,-8 5-1 0,8-2 0 0,0 2 0 15,-1-2 0-15,7 1 3 0,-6 0 0 0,6 0 4 0,0 0 1 16,6 1 0-16,-6-1-2 0,0-5 0 0,7 6-4 0,-1-5-3 16,-6 0 4-16,6 0-1 0,1-3 1 0,-7 0-1 0,7-1 5 15,-7-2-2-15,6-1-4 0,-6 0 0 0,0-4 0 16,0 0-3-16,0-3 1 0,0 0 1 0,0-1 2 0,0 1-1 16,0-1 4-16,0-3-1 0,-6 4-2 0,6-1 1 0,-7 5 0 15,7-4 2-15,0-4-4 0,-7 7 3 0,7-3 4 16,0-1 3-16,0 1 2 0,0 0 7 0,0 0 3 0,7-1 2 15,0 0 1-15,5 1-2 0,2 3-6 0,5 1-6 0,7 0-2 16,0-2-4-16,7 2-3 0,-1-1 5 0,1 1 3 0,7-4 2 16,-8-1 1-16,1 1 1 0,-1-4-3 0,1 3-5 0,-7-3-5 15,0 0-10-15,-1-3-22 0,1 3-32 0,1-4-45 0,-7-3-50 16,-1-1-60-16,0 1-66 0,1-3-91 0,-7-5-144 16,1 3-89-16</inkml:trace>
  <inkml:trace contextRef="#ctx0" brushRef="#br0" timeOffset="155449.71">1818 15951 417 0,'0'-11'354'0,"6"-1"-110"0,-6 2-70 0,6 3-39 0,-6-5-16 16,6 1-4-16,2 4 0 0,-8 0 6 0,6-5 1 16,-6 5-4-16,6 0-3 0,-6 0-3 0,7-1 0 0,-7 1-4 15,0 3-6-15,0 1-10 0,0-1-15 0,0 4-16 0,7 0-15 16,-7-4-15-16,0 4-11 0,6 0-7 0,-6 4-2 0,0 0 2 15,0 3 1-15,7 4 5 0,-7 3 6 0,6 5 1 0,0 2 0 16,1 8-5-16,6 2-4 0,-7 1-4 0,8 1-3 16,-1 4-4-16,-7 0-1 0,8-1 0 0,-8 4-28 0,0-3 9 15,8 0 1-15,-2-4 2 0,-5 4-10 0,6-4-11 0,0-1-3 16,0-3-40-16,0 5-30 0,0-5-26 0,0-3-19 0,0-1-21 16,0 1 0-16,0-4-2 0,-7 0-11 0,8-3-10 0,-8-2-14 15,7-2-25-15,-6 4-48 0,-1-8-70 0,-6-5-90 0</inkml:trace>
  <inkml:trace contextRef="#ctx0" brushRef="#br0" timeOffset="155986.78">2554 15874 129 0,'-7'3'391'0,"1"4"-147"0,-1 4-96 0,0 5-47 0,1 1-23 0,-6 2-7 15,-2 6-9-15,8 1-12 0,-7 0-8 0,-1-1-8 16,8 4-1-16,-7 5 1 0,6-5 5 0,7 0 8 0,-6 0 5 16,6 0 7-16,0-3 2 0,0 3 2 0,0-6-5 15,6 0-7-15,1-3-1 0,6-1-1 0,-7 3 1 0,8-8-1 16,5 5 4-16,1-9-2 0,-1 6-2 0,1-5-4 0,6-1 0 16,0 1-2-16,7 1 3 0,-7-9-2 0,0 5-6 15,-1-4-6-15,1-1-10 0,7 1-8 0,-7-1-9 16,-6-3-10-16,6-3-16 0,-7 3-25 0,1-4-28 0,-6 1-39 15,-2-5-41-15,1 1-45 0,-6-5-45 0,6 1-68 0,-7-3-112 16,0-4-121-16</inkml:trace>
  <inkml:trace contextRef="#ctx0" brushRef="#br0" timeOffset="156397.78">2971 16254 175 0,'0'0'299'0,"0"0"-98"0,0 4-71 0,-6-4-44 15,6 0-27-15,0 0-11 0,0 0 1 0,0 0 6 0,0 0 11 16,6 4 8-16,-6-4 9 0,6 4 9 0,1 3 3 16,6 1 4-16,-7 2-1 0,7 5 1 0,1-4-18 0,-2 3 5 15,-5 4 4-15,6-2-3 0,0 2-3 0,0-4-10 16,-6 5 8-16,-1-4-23 0,-6-1-16 0,6 1-12 0,-6-5-10 16,-6 6-5-16,6-6-2 0,-6 2-4 0,6-5 0 0,-13 1-2 15,6-2-4-15,-6-2-1 0,0 0-3 0,-6-4 0 16,5 0-4-16,-5-4 0 0,6 0-1 0,-6 0-2 0,5-3-1 15,1 0-1-15,0 0-7 0,0-1-8 0,1-2-12 0,4 3-14 16,2-5-13-16,0 1-19 0,6 0-15 0,-7-1-16 16,7 2-18-16,0-1-20 0,7-4-27 0,-7 5-29 15,6-5-44-15,0 1-69 0,8 2-94 0</inkml:trace>
  <inkml:trace contextRef="#ctx0" brushRef="#br0" timeOffset="156696.14">3264 16141 306 0,'0'0'454'0,"0"4"-173"0,0-4-122 0,0 3-73 0,0 4-39 16,-7 0-18-16,7 5-9 0,0-1 5 0,-6 0-2 0,12 1 3 15,-6-2 3-15,7 5 8 0,-7-4 7 0,13 3 2 16,0-3 7-16,0 3 0 0,0 1-1 0,0-1-6 0,6 3-9 16,1-7-12-16,0 0-6 0,-1-1-5 0,7-2 0 15,-6 0-7-15,-1 0-3 0,7 1 4 0,-6-5-3 0,0 1-2 16,-1-1-6-16,1-3-3 0,-7 0-7 0,0 0-23 16,0-3-30-16,-7-1-33 0,8-3-41 0,-8-1-51 0,0-2-68 15,-6-6-94-15,0 2-118 0</inkml:trace>
  <inkml:trace contextRef="#ctx0" brushRef="#br0" timeOffset="157063.64">3401 15797 678 0,'26'22'496'16,"7"0"-207"-16,-7-1-127 0,6 5-66 0,-6 4-30 0,1-1-13 15,5-4 1-15,-6 5 12 0,-7-1 21 0,7-4 16 0,1 1 6 16,-1 4 3-16,0-9 5 0,-7 6 4 0,7-6-6 16,-6 6-6-16,6-10-7 0,-13 2-5 0,7-5-12 15,-8 1-22-15,-5-7-22 0,0-2-21 0,-1 2-14 0,-6-5-12 16,0 1-12-16,0 0-5 0,-6-4-12 0,-1-4-20 0,7 0-17 16,-13-3-19-16,7-1-10 0,-8-2-6 0,2-5 0 15,5 1 13-15,-6-2 12 0,0-1 8 0,7-3 5 0,-2-1 3 16,2 3 6-16,6-4 4 0,-6 4 6 0,6-4 11 0,6 4 11 15,-6 2 8-15,6 1 7 0,2 5 8 0,4-1 3 16,-5 3 0-16,6 1 0 0,0 7 0 0,-1-3 1 0,2 6 1 16,6-3-1-16,-1 7 2 0,1 1-1 0,0-1 0 15,5 0 0-15,-5 4-2 0,6 5 1 0,-7-5-6 16,1-1-12-16,6 5-18 0,-6-4-28 0,-7 0-26 0,6 0-28 16,-6 0-28-16,1 0-23 0,-8-1-26 0,7-2-36 0,-7 3-53 15,1-3-76-15</inkml:trace>
  <inkml:trace contextRef="#ctx0" brushRef="#br0" timeOffset="157357.85">4209 16072 110 0,'6'-11'378'0,"7"-1"-115"0,-7 4-83 0,2-2-54 16,-2-1-24-16,0 0-21 0,-6 0-28 0,0-4-8 0,0 4-6 15,-6-4-9-15,0 1-9 0,-2-1-8 0,2 1-5 16,-7-1-1-16,0-3-1 0,-6 3-1 0,5-3-2 0,-5 3 7 15,0 1 4-15,-8 3 6 0,8 3 6 0,0 1 7 16,-1 4 5-16,1-1 2 0,5 4-1 0,-5 4 2 0,6 6 4 16,6-2 3-16,-5 6 1 0,4 1 3 0,8-1 8 0,0 5-2 15,0-1-1-15,8 5 2 0,-2-2 5 0,7 1 2 16,0 0-4-16,0 0-4 0,13 0-3 0,-7-4-6 16,7 5-7-16,7-6-5 0,-1 2-4 0,2 0-1 0,-2-2-3 0,7 2-8 15,-7-5-5-15,7 1-9 0,-6-5-8 0,-1 2-19 16,2-4-28-16,-2-1-37 0,-6 0-44 0,7-4-46 15,-8-3-46-15,1 0-43 0,1-3-57 0,-1-4-84 0,0-3-117 16</inkml:trace>
  <inkml:trace contextRef="#ctx0" brushRef="#br0" timeOffset="158869.31">4899 15141 21 0,'0'-4'33'0,"0"0"-4"15,-6 4-12-15,6-4-4 0,0 4 7 0,0-3 6 0,0 3 11 16,0 0 11-16,0 0-9 0,0 0 16 0,0 0 6 0,0-4-5 16,0 4 2-16,0 0-5 0,0-3 17 0,0 3-12 15,0 0-8-15,0 0 1 0,0-4-6 0,0 4 1 16,0 0-1-16,0 0 3 0,0 0 4 0,0 4 9 0,0-4-1 16,0 3 3-16,0 1 3 0,0 3 4 0,6 1 1 0,-6 6-4 15,7 1-2-15,-7 3-2 0,13 5-7 0,-7 2-9 16,1 1-10-16,6-1-3 0,0 4 0 0,-6 1-4 0,6-1 6 15,7 1-5-15,-8-1-1 0,8 4-4 0,-7-4-5 16,7 4-3-16,-1-4-8 0,0 4 3 0,-6-4-2 0,7-2-2 16,-6 2 0-16,4-7 1 0,2 0 3 0,-7-4 2 0,1 0 6 15,4-4 7-15,-4 2 9 0,-1-5 7 0,0-4 1 16,6-3-2-16,-5 3-5 0,5-3-8 0,-6-4-7 0,6 0-9 16,1 0-4-16,0-4 0 0,6 0 1 0,-7-3-1 15,1 0 0-15,6-4 1 0,-7 3-3 0,1-3-2 0,-7 0-1 16,7-4-5-16,-7 1-5 0,-7-1-10 0,7 1-21 15,-7-5-33-15,-6 1-40 0,0-3-42 0,0-2-43 0,-6-3-48 16,0 1-62-16,-7-1-89 0,0-3-119 0</inkml:trace>
  <inkml:trace contextRef="#ctx0" brushRef="#br0" timeOffset="159093.1">4971 15170 720 0,'-6'7'661'0,"-1"-3"-245"15,1 3-176-15,-7 5-115 0,-7-1-59 0,0 3-31 0,-5-3-16 16,-9 1-11-16,2 2-6 0,-1-3-10 0,1 0-12 16,-1 3-13-16,7-3-17 0,7 0-17 0,-7 1-14 0,6 2-6 15,8-3-10-15,-2 1-7 0,1-2 5 0,7 1-14 16,6-1-27-16,0 2-42 0,6-1-70 0,7 0-138 0,1-4-119 15</inkml:trace>
  <inkml:trace contextRef="#ctx0" brushRef="#br0" timeOffset="159280.1">5128 15459 219 0,'-7'8'747'0,"0"0"-229"0,1-1-210 16,-1 1-145-16,-5 2-83 0,-2 1-54 0,-5-1-32 0,-1-2-32 16,-6 3-32-16,6-3-31 0,-5-1-31 0,5 0-28 0,0-3-27 15,1 4-31-15,6-5-42 0,7 4-76 0,-1-3-104 16</inkml:trace>
  <inkml:trace contextRef="#ctx0" brushRef="#br0" timeOffset="159991.29">5473 15496 546 0,'13'8'518'0,"6"-5"-182"0,-5 5-122 0,5-2-78 0,1 6-42 16,-1-1-17-16,0 3-2 0,1 2 8 0,0-6 11 0,-1 5 8 16,1-1 9-16,-7 1 3 0,6-3-2 0,1 2-6 15,-1 1-6-15,-5-1-3 0,5-3-11 0,-6-4 9 0,-6 4-20 16,5-3-23-16,-4-1-19 0,-8-4-18 0,6 1-6 0,-6 0-30 16,0-1 6-16,0-3 5 0,0 0 3 0,0 0 4 15,-6 0-2-15,-2-3-1 0,2-1-1 0,0-3 0 16,-1 0 0-16,1-4-3 0,-1-4-5 0,-6 4-3 0,7-3-2 15,0-1 0-15,-2 1-2 0,2-6-2 0,6 5 3 0,-6 1 1 16,6-3 2-16,0 1 4 0,6 2 4 0,-6 3 5 16,6-3 3-16,2 2 4 0,4 5 3 0,-6-3 0 0,8 2-3 15,-8 4 1-15,7 4 2 0,1-3 2 0,5 6-1 16,-6-3 2-16,6 4 2 0,1 4 0 0,6-2-1 0,-6 5-1 16,5 1-2-16,1-2-1 0,-6 5-3 0,7-1 1 0,-9 2-2 15,2-2-3-15,7 1-2 0,-8-1-15 0,-6 1-27 16,7 0-29-16,-7-5-37 0,-1 2-38 0,2 2-36 15,-2-7-28-15,-4 1-14 0,-2-1-18 0,0-7-28 0,1 0-50 16,-7-4-98-16,0-3-108 0</inkml:trace>
  <inkml:trace contextRef="#ctx0" brushRef="#br0" timeOffset="160227.92">5772 14902 88 0,'20'0'746'0,"-1"5"-173"0,8-2-229 16,-1 5-151-16,0 2-90 0,6 9-49 0,-5-1-25 15,5 4-12-15,1 3-5 0,-7 1-1 0,6 4 2 0,1-1 3 16,-1 3 4-16,1 2 5 0,-1-2-1 0,1 2 0 16,-1-1-5-16,2 0-5 0,-2-1-1 0,1-2-13 0,-7-1-2 15,-1 1-2-15,-5-1-5 0,0-4-23 0,-7 1-30 16,0-7-30-16,0-1-33 0,-13-3-39 0,6-1-33 0,-6-7-24 15,-6 1-33-15,0-5-55 0,-1-3-89 0</inkml:trace>
  <inkml:trace contextRef="#ctx0" brushRef="#br0" timeOffset="160353.34">6060 15350 488 0,'-14'0'351'0,"2"7"-154"0,-2-3-92 16,1 4-56-16,0-2-46 0,0 2-34 0,1 3-36 0,-2-5-44 15,1 6-59-15,7-8-72 0,-1 3-94 0</inkml:trace>
  <inkml:trace contextRef="#ctx0" brushRef="#br0" timeOffset="160679.69">6496 15390 375 0,'6'-11'430'0,"1"1"-171"16,0-2-113-16,-7 5-68 0,0-1-37 0,0 0-19 0,-7 1-8 15,7 0-7-15,-7 0-3 0,7 3-2 0,-6 0 0 16,0 1 0-16,6 3 0 0,-7 3 1 0,7 1 5 0,-7 0 5 16,7 8 7-16,-6-3 6 0,6 3 5 0,0 5 5 15,0 3-1-15,0-3-1 0,0 9-1 0,6-4-4 0,1 5-1 16,0-2 1-16,-1-4-2 0,7 2 4 0,0-1 4 15,0 0 5-15,7-5 7 0,0 6 7 0,-2-9 12 0,2 5 1 16,-1-4 2-16,1-4-4 0,6 0-6 0,-6-4-11 16,-1 0-12-16,-5-3-9 0,5 4-12 0,1-8-7 0,0 3-7 15,-8-3-5-15,2-3-15 0,-2-1-21 0,-5 0-27 0,6-7-33 16,-6 4-34-16,-1-8-37 0,-6 1-32 0,0-5-41 16,0 1-59-16,0-3-104 0,0 1-113 0</inkml:trace>
  <inkml:trace contextRef="#ctx0" brushRef="#br0" timeOffset="161107.62">6965 15484 257 0,'20'8'600'16,"-7"4"-204"-16,0-5-160 0,-1 1-102 0,2-1-54 0,-8-4-24 15,-6 1-4-15,7 0 4 0,-7-4 9 0,6 3 14 16,-6-3 10-16,-6-3 7 0,6 3 1 0,0-4 2 0,-7-3-4 15,1 0-10-15,0-1-14 0,-2 1-13 0,2-5-16 0,-7-2-16 16,0 3-10-16,7-3-8 0,-1-2-7 0,-6 2-1 16,6-1-1-16,1 1-4 0,0-1 0 0,6 5-4 15,0-2-2-15,0-3-11 0,0 5-12 0,0-2-18 0,6-3-25 16,0 1-20-16,8 2-22 0,-8-2-21 0,7 3-13 0,0-3-9 16,0-1 1-16,1 1 14 0,-2 3 20 0,8-5 20 15,-1 7 14-15,-5-3 17 0,5 1 21 0,-6 7 7 0,6-3 5 16,-5 3 9-16,-2 4 14 0,8 0 9 0,-7 0 4 0,7 4 14 15,-8-1 11-15,8 5 15 0,-6 3 13 0,5-4 18 16,-6 7 15-16,6 2 9 0,-5-3 8 0,5 3 3 16,-6 3 3-16,0-2-4 0,-7 2-8 0,8-1-9 0,-8 0-7 15,-6 0-4-15,0 1-8 0,0-5-5 0,0 5 2 0,-6-4-3 16,-8-4-6-16,8 3-11 0,-7-3-5 0,0-4-8 16,-6 0-6-16,-1 1-5 0,0-4-6 0,-5-4-2 15,5 0-4-15,-6 0-4 0,-1-4-11 0,9 0-19 0,-2 0-21 16,0-3-27-16,1 0-34 0,5 0-31 0,-5-1-29 0,6-2-26 15,6 2-28-15,-6-6-46 0,7 3-77 0,-7-3-121 16</inkml:trace>
  <inkml:trace contextRef="#ctx0" brushRef="#br0" timeOffset="161609.85">7421 15620 353 0,'0'0'430'0,"-7"0"-173"16,1 8-112-16,-6 0-66 0,-8-2-30 0,-7 6-11 0,1 3-2 16,-6-1 7-16,-7 4 6 0,0 1 5 0,-13 2 6 0,6-1 3 15,-13-3-1-15,7 5-3 0,-13 0-6 0,-1 1 3 16,1-2 0-16,0 1-3 0,-6 1-2 0,-1-2-4 0,-6 1-5 16,6 0-9-16,1 0-10 0,-1 0-10 0,0-4-5 15,7 5-2-15,-6-2-4 0,6 1-2 0,-8 0-4 0,15-3-11 16,-7 2-25-16,6-2-34 0,7-1-39 0,0 1-46 15,13-1-39-15,-1-4-46 0,8 1-61 0,-1-1-100 0,14 1-104 16</inkml:trace>
  <inkml:trace contextRef="#ctx0" brushRef="#br0" timeOffset="163102.38">6275 12397 450 0,'19'22'289'16,"7"3"-127"-16,0 8-69 0,0 8-37 0,7 6-16 0,-1 5-11 16,1 10-6-16,6 5-3 0,0 5 0 0,6 6 2 15,2 6 6-15,-2-1 7 0,7 5 10 0,1 8 10 0,-2 3 6 16,1 3 1-16,7 8-1 0,-7 4-3 0,7 3-8 0,0 3-8 15,0 1-7-15,-2 4-1 0,2-4-5 0,0 7-7 16,-1-3-16-16,1 3 1 0,0 1 0 0,0-5-3 16,-1 0-3-16,-5-6 0 0,5-5 14 0,1-3-2 0,-7-3-2 15,0-5 1-15,0-3 1 0,-7-4-1 0,2 1-1 0,-2-9-3 16,1 1-3-16,-7-7-1 0,-7 0-4 0,1-9 2 16,-1-1-2-16,1-6-3 0,-7-3-1 0,6-3 3 15,-12-4-1-15,6-6-2 0,-7-3-13 0,-5-2-16 0,-1-4-14 16,0-3-21-16,0-4-29 0,-7-8-29 0,1-2-24 0,-7-4-36 15,-7-6-70-15,1-5-115 0,-7-4-112 0</inkml:trace>
  <inkml:trace contextRef="#ctx0" brushRef="#br0" timeOffset="163703.37">6425 12668 392 0,'-20'15'490'0,"-6"-1"-223"0,-7 4-122 0,-6 5-67 0,-13 6-38 16,-1 0-9-16,-12 5-12 0,-12 2-8 0,-8-3-3 15,-6 4-1-15,-7-5 3 0,-7 5 1 0,-5-4 3 16,-7 1 7-16,-1-2 10 0,1-3 16 0,-7 4 7 0,-6-6 6 16,-1 2 3-16,1 0-1 0,-7-4 2 0,-6 4-8 0,6 0 1 15,0 1 3-15,-6 3 7 0,5-4 5 0,-4 4-9 16,-2-1-4-16,-6 2-12 0,7-1-9 0,0 4-14 0,-1 3-11 15,1 0 1-15,6 1-2 0,6-1 0 0,1 0-4 0,7 1-1 16,-1 2 0-16,0 2-7 0,13-5-1 0,7 4-2 0,-1-1 2 16,8-2-1-16,6 3-1 0,6-3 3 0,1 2 1 15,-1 1-3-15,0 0-6 0,0 4-12 0,8-1-15 16,4-2-23-16,8-1-18 0,6-8-19 0,7 1-15 16,7-4-11-16,6-4-10 0,-1-3-7 0,15-8-9 0,5-3-16 15,0-4-42-15,8-1-84 0,5-6-149 16</inkml:trace>
  <inkml:trace contextRef="#ctx0" brushRef="#br0" timeOffset="164058.28">729 14108 218 0,'0'26'447'0,"7"6"-186"0,-1 5-109 0,-6 6-59 16,7 10-32-16,6 5-19 0,-7 0-7 15,8 9 2-15,5 2 3 0,7 4 2 0,0 4 7 0,0 4 4 16,7 3-5-16,-1 0-6 0,1 4-3 0,13 0-6 16,-1-1-6-16,1-2-3 0,-1 0-4 0,1-1 1 0,6-3-3 15,0-1-2-15,-6-3-1 0,6-4-2 0,0 4 0 0,-6 0-4 16,6-4-1-16,0 4-1 0,0-4-2 0,-7 0-3 15,8-3 3-15,-1 0-3 0,-7 0-2 0,1 0-1 0,0-1 0 16,-8 0 3-16,2 1-3 0,5 0 2 0,-12-1-1 0,7-3 1 16,-8 3 0-16,-6-2-3 0,7 2-3 0,-8-2-4 0,1-2-5 15,-6 1-10-15,6-3-14 0,-7-5-14 0,1-3-15 0,0 1-17 16,-1-6-15-16,-5-2-13 0,5-4-11 0,-6 0-21 0,7-5-27 16,-7 3-36-16,-1-9-68 0,8-1-107 0</inkml:trace>
  <inkml:trace contextRef="#ctx0" brushRef="#br0" timeOffset="166530.29">3115 13357 64 0,'-8'-11'427'15,"2"4"-165"-15,6-8-120 0,-6 3-65 0,-1 2-35 0,-6-1-13 16,0-4 2-16,0 5 6 0,0-5 8 0,0 0 10 16,0 1 7-16,0-5 0 0,0 4 1 0,-6-3 4 0,11 3-1 15,-4 0-1-15,5 5 2 0,-6-5-2 0,7 4-3 16,-1-4-5-16,1 4 1 0,0 0 1 0,6-1-5 0,-8 6-2 15,8 3-6-15,-6-2-10 0,6 5-13 0,0-3-13 0,0 3-4 16,0-4-6-16,0 4-2 0,0 0-3 0,0 4 1 16,0-1 1-16,0 2-1 0,0-2 1 0,6 3 2 15,-6 6 1-15,8-1 1 0,-2 0 2 0,7 8-3 0,0-5 0 16,0 4 0-16,-1 4 0 0,2 0 0 0,-1 1 0 0,0-1 4 16,0 0-4-16,-7 3 1 0,8-4-1 0,-14 2-1 15,6-4-2-15,-6-1-2 0,0-3 1 0,0 0 2 0,0-9 0 16,0 5 1-16,-6-3 1 0,6-4 2 0,0-2 0 0,0-2 1 15,-7 0 0-15,0-2-2 0,1-6 2 0,-7 1-1 16,0-5-1-16,-6-2-1 0,5-8 1 0,-5 0 1 16,-7-4-2-16,0-3-2 0,-1-4 0 0,1 0-1 0,0-3-1 15,0-5-2-15,-7-3 2 0,1 1 2 0,6-2 2 16,-7-2-3-16,7 2 0 0,-7 2 3 0,8 3 0 0,5-2 1 16,-6 10-1-16,6-1 4 0,8 4 1 0,-1 7-1 0,-1 4-1 15,8 0-1-15,0 7 2 0,-1-1-1 0,7 5-1 16,0 3-1-16,0 2 0 0,7-3-1 0,-1 5 3 0,7 5-2 15,0 1 1-15,14 1 1 0,-2 5-3 0,8 1-2 0,0 7-3 16,12 5 0-16,1 1 2 0,5 3-2 0,8 4 4 16,0 0 1-16,6 3 0 0,7 4-2 0,-7-3 1 15,6 1-17-15,-6-2 6 0,1-4 6 0,-8 2 3 0,1-5 3 16,-7-3 1-16,1-4 20 0,-14-5-8 0,-7 2-4 0,1-9-3 16,-14 7-3-16,1-11-5 0,-7 2-1 0,-7-5-3 15,-6 0-2-15,0 2 2 0,-6-1 1 0,-7-4 2 0,-7 3 2 16,-6-3-2-16,-6 0 3 0,-7 0 1 0,-1 0-1 15,-5 0 2-15,-7 0-2 0,-1-3 3 0,2 3-2 0,-8 3-2 16,0-3 1-16,7 0-1 0,-7 4-2 0,8-1-2 16,5-3-12-16,1 4-20 0,-2-1-33 0,15 1-39 0,-1 0-43 15,1 0-50-15,6-4-55 0,6 3-72 0,7 1-99 16,7-1-92-16</inkml:trace>
  <inkml:trace contextRef="#ctx0" brushRef="#br0" timeOffset="166827.01">3395 12942 335 0,'-14'-6'335'15,"8"2"-157"-15,-1 0-86 0,-5 4-45 0,-2 4-24 0,1 0-11 16,-6 6-5-16,6 1-3 0,-1 0-1 0,2 4 0 15,5-1-1-15,0-2-1 0,1 5 0 0,6-2 1 16,0 7-1-16,0-7 1 0,6 4 0 0,1-1 0 0,0 0 1 16,5 0 2-16,2-3 2 0,5 3-3 0,1 1-2 0,0-4 0 15,-1-1-1-15,7 1-3 0,0-1-1 0,0-3 4 16,0 0-1-16,0-3-1 0,7 3 1 0,-8-8 1 0,8 4 1 16,-7-3-2-16,0-4 3 0,0 0-1 0,7 0-5 15,-7-4-23-15,0-3-36 0,1-1-51 0,-1-2-87 0,-7-5-141 16</inkml:trace>
  <inkml:trace contextRef="#ctx0" brushRef="#br0" timeOffset="167085.97">3648 12782 325 0,'-6'0'458'0,"6"2"-201"0,-6-2-122 0,6 8-64 0,0 0-35 15,-7-1-16-15,7 4-9 0,-7 4-4 0,7-4-2 16,0 4-5-16,0-1 1 0,0-3 2 0,7 4-16 0,-7-5 10 16,7 6 3-16,5-5 9 0,2-1 3 0,-2 1 0 15,1 0 16-15,1 1-8 0,6-2-2 0,5 1-7 0,-5-3-5 16,0 2-1-16,6-3-4 0,-7 1 0 0,7-1 12 16,-6 1-6-16,-1-2-7 0,7-1 0 0,-6-2 0 0,6 1-1 15,-7 1-23-15,1-2-12 0,6-3-26 0,-7-3-37 16,1-2-59-16,0 1-91 0,-1-6-127 0</inkml:trace>
  <inkml:trace contextRef="#ctx0" brushRef="#br0" timeOffset="167310.72">4085 12654 240 0,'7'-4'481'0,"-7"4"-207"0,6 0-125 0,-6 0-70 0,6 4-36 16,-6-1-20-16,7 4-10 0,-7 4-3 0,7-3-7 15,-7 3 0-15,6 4-1 0,1-5 1 0,-1 5-2 16,0-1 0-16,8 1 4 0,-2 0-1 0,2-1-1 0,-1 5-3 16,6 0 2-16,-6-5-1 0,7 4 0 0,6-4-1 0,-7 1 2 15,1-1-1-15,0-2 2 0,6-1 1 0,-7 0-1 16,1-4-1-16,0 1-1 0,-8-1-3 0,1-3-12 16,1-1-26-16,-8-3-40 0,7 0-65 0,-6-3-125 0,5-5-166 15</inkml:trace>
  <inkml:trace contextRef="#ctx0" brushRef="#br0" timeOffset="167638.98">4854 12668 249 0,'6'-4'360'0,"1"-3"-145"0,-7 0-87 0,7 3-66 16,-1 0-16-16,-6 1-4 0,0-2-1 0,0-2-3 0,0 5-8 15,7-6 12-15,-7 4-14 0,0-4-14 0,0 1-5 0,0 0-3 16,0 4-4-16,0-5 0 0,0 4-2 0,0 1 0 15,0-1 0-15,6 0 0 0,-6 4 0 0,0-3-2 16,0 3 0-16,0 0-7 0,0-3-13 0,0-2-18 0,-6 1-20 0,6 4-25 16,-7 0-41-16,1 4-51 0,-1-4-79 0,0-4-132 15</inkml:trace>
  <inkml:trace contextRef="#ctx0" brushRef="#br0" timeOffset="168343.75">4274 12588 271 0,'0'-8'287'0,"0"4"-113"0,0 1-65 16,0-1-37-16,0 4-19 0,0-4-7 0,-6 1-1 0,6 0 3 16,0-2 7-16,-7-2 4 0,7 3-1 0,7-3-4 0,-7 0-2 15,0-1-6-15,6 1-9 0,-6-1-12 0,6 2-5 16,1-2-3-16,-7 1-1 0,6 3-7 0,1-2-4 0,0 1-2 15,-1 2 0-15,0-1-2 0,8 1-4 0,-2 3 1 16,2 0 0-16,-1 3-1 0,-1 1 0 0,8-1 0 0,-6 8 2 16,5 0 1-16,-6 1 0 0,6 2 1 0,-5 1 1 0,5 2-1 15,-6 2 0-15,0 3-1 0,-7 0 0 0,8-1-1 16,-8 2 0-16,0 3-3 0,-6 0 4 0,0-5-2 16,-6 4 0-16,0-2 1 0,0-1-1 0,-8-1 2 0,1-2-4 15,-7 0 0-15,1-2-4 0,0-2-21 0,-1-1-24 0,1 2-29 16,-7-5-30-16,6-1-36 0,0 2-49 0,-5-5-56 15,5 0-93-15</inkml:trace>
  <inkml:trace contextRef="#ctx0" brushRef="#br0" timeOffset="168887.13">4840 12356 267 0,'0'-8'317'0,"0"2"-138"0,8 3-85 0,-8-1-45 16,-8 0-24-16,8 4-13 0,-6 0-8 0,0 4-2 0,-1 0-1 15,1 3 0-15,-7 1 0 0,6 2-1 0,-5 1 0 0,4-1 0 16,2 6 2-16,0 2 1 0,-1-4-1 0,0 5 10 15,7-1-5-15,0 4-3 0,0-3-3 0,0 3 0 16,7-1 0-16,6-2-10 0,1-1 5 0,-2 4 4 0,8-3 0 16,-1-1 1-16,1-4 1 0,6 5-1 0,7-5-6 0,-7 1 9 15,6-4 8-15,1 4 6 0,-1-5 0 0,1-3 7 16,-1 5 9-16,1-4-10 0,-1-1-4 0,-5 0-8 16,-1 0 0-16,-6-3-5 0,-1 0-3 0,-6-1-3 0,0 1-1 15,-1 0-1-15,-4-4-3 0,-8 3 2 0,6 0 2 0,-6 2 0 16,0 2-1-16,-6 0 2 0,-2 4 0 0,-4 0-1 15,-1 0-1-15,0 4 1 0,0-4-1 0,-7 7-2 0,0-3-4 16,1-1-19-16,-1 1-27 0,2 0-42 0,-2-4-56 0,0-1-87 16,1 2-130-16</inkml:trace>
  <inkml:trace contextRef="#ctx0" brushRef="#br0" timeOffset="169187.84">5166 12348 234 0,'7'-9'496'0,"0"-3"-223"0,-7 5-130 0,6-1-70 0,-6 6-37 15,0 2-19-15,0 0-10 0,-6 0-5 0,6 7-3 16,0 3 2-16,0-2 1 0,6 5 4 0,-6 3-2 0,13-1-1 15,1 3 3-15,-2 4-2 0,8 0-1 0,6 0-3 0,-1 0 0 16,9 4 2-16,-1-4 2 0,-1 7-3 0,7-3 2 16,-7-1 0-16,7 4-2 0,-6-3-1 0,0 0 2 0,0 3-2 15,-1 0 2-15,-6 1 0 0,-7 3-2 0,-5-4 0 16,-8 0-5-16,-6 1 0 0,-6-1 0 0,-8 0 0 0,-12 0 1 16,-6 0-4-16,-14 1-35 0,-6-4-67 0,-7 0-149 15,-6-5-177-15</inkml:trace>
  <inkml:trace contextRef="#ctx0" brushRef="#br0" timeOffset="170460.65">7108 15884 28 0,'0'-3'59'0,"7"-4"-13"15,-7 3-9-15,7-4-7 0,-7 5 0 0,6-5-1 0,-6 2 4 16,6-2-1-16,-6 1 0 0,7-1-3 0,-7 1 0 0,6 0-4 15,-6-1-5-15,7-6-3 0,0 3 2 0,-7-3-4 16,6 2-5-16,-6 1 0 0,6 0-8 0,2-4-7 0,-8 4-6 16,6-3-2-16,0 3-7 0,-6-4 0 0,6 4 20 15,1 1-8-15,-7 2-2 0,7-4-3 0,-1 5-3 0,1-1-1 16,-1 2-13-16,0-2 14 0,2 5 8 0,-2-1 6 0,0 0 8 16,1 1 1-16,-7 0-4 0,7 3-3 0,-1-5-1 15,0 5-6-15,1 0-6 0,-7 0-9 0,6 0-14 0,-6 0-21 16,0 0-32-16,0-3-38 0</inkml:trace>
  <inkml:trace contextRef="#ctx0" brushRef="#br0" timeOffset="170831.74">7246 15591 31 0,'0'4'174'0,"0"-4"-33"0,0 0-28 0,0 0-24 15,0 0-20-15,0 0-16 0,0 0-10 0,0 0-10 16,0 0-1-16,0 0-5 0,0 0-4 0,0 0-4 0,-8-4-4 16,8 4-1-16,0 0-6 0,0 0-3 0,0 0-1 0,-6 4 5 15,6-4 13-15,-6 0 13 0,-1 4 8 0,1-4 5 16,-1 4 1-16,-6-2-6 0,7-2-12 0,-8 6-12 0,-5 0 0 16,-1-3 1-16,1 2 4 0,-14-2 5 0,7 5 9 0,-13-4 3 15,0 3-2-15,0 0 1 0,-13 4-3 0,6 0-1 16,-5 0-5-16,-2 3-4 0,1 1-3 0,-7 3-3 15,0-3-1-15,8 3-2 0,-8 1-2 0,7 3-2 0,-7-4-1 16,7 4-3-16,-7-4 0 0,7 0-2 0,0 1-2 0,0-2 0 16,0-1-3-16,6-1-1 0,-6 3-2 0,13-4-1 15,-6 1 1-15,5 3 0 0,1-3 0 0,0-1 0 0,7 2 0 16,-8 1 1-16,8-2-1 0,-1 0-1 0,1 0-1 16,-1 3-1-16,1-4-12 0,-1 1-23 0,1 0-21 0,-1-1-25 15,1 1-36-15,-1-1-44 0,-1 2-49 0,2-6-76 0,7 2-132 16</inkml:trace>
  <inkml:trace contextRef="#ctx0" brushRef="#br0" timeOffset="174907.64">7291 16228 112 0,'6'0'94'0,"-6"5"-34"16,7-5-18-16,0 0-15 0,-7 0-7 0,6 0 0 15,-6 0 4-15,0 0 3 0,6 0 2 0,-6 0 5 0,7 0 0 16,-7-5-3-16,7 5-2 0,-7 0-1 0,6 0-2 15,-6-3-5-15,6 3 0 0,-6 0-1 0,0-3 1 0,7 3 0 16,-7 0 2-16,0-4 9 0,0 4 2 0,0 0 2 16,0 0-2-16,0-4 1 0,0 4-1 0,0 0-2 0,-7 0 0 15,1-3 2-15,6 3 0 0,-13-3-1 0,6 3 0 0,-5-5-4 16,-8 5-3-16,1 0-5 0,-1-4 4 0,-6 8 6 16,-7-4 4-16,1 5 0 0,-1-2-1 0,-6 0 1 15,-7 5-5-15,1-2-7 0,-7 3-9 0,-1 1-5 0,1 1-2 16,-13 0-6-16,6 3-1 0,-6 1-1 0,0-1 1 0,6 3 0 15,-6-3 0-15,0 4 3 0,0 0-1 0,-1 0-2 16,1 1 1-16,7 3 0 0,-7 0 2 0,13-1-1 0,-6 2-4 16,5-4-3-16,1 2-1 0,7 1 4 0,-2-4-14 15,2 5-18-15,-1-6-30 0,7 3-46 0,-7-3-80 0,8 2-136 16,-1-1-149-16</inkml:trace>
  <inkml:trace contextRef="#ctx0" brushRef="#br0" timeOffset="177773.94">7396 16591 266 0,'6'0'352'0,"-6"-3"-146"16,6 3-95-16,-12 0-54 0,0 0-31 0,-2 0-11 15,-4 0-2-15,-8 0 4 0,1 3 3 0,-7-3 6 0,-7 4 6 16,1 0-1-16,-8 4 1 0,1-2-3 0,0 5 2 0,-7 1-6 16,1-2-5-16,-7 9 0 0,-1-4-5 0,-6 7-1 15,2-5-3-15,-2 6 5 0,7-2 2 0,-13 6 1 0,6-2 1 16,0-3-1-16,7 0-4 0,-7 0-6 0,0 4-3 15,8-9-4-15,-2 6-2 0,-5-1 1 0,5-1 0 0,-5 2 1 16,6 0-1-16,-6-2-1 0,5 1 0 0,1 0-12 0,-1-3-18 16,8-2-22-16,-7 2-21 0,7-5-21 0,-1 2-33 0,0-3-27 15,7-1-35-15,6-1-48 0,1-1-76 0</inkml:trace>
  <inkml:trace contextRef="#ctx0" brushRef="#br0" timeOffset="178322.69">7402 17024 190 0,'-6'0'510'0,"-8"7"-198"0,1-2-137 16,-7 1-83-16,1 5-42 0,-7-3-24 0,0 3-10 15,0-1-7-15,-13 5-1 0,7-4 0 0,-8 1-3 0,-5 2 1 16,-1-3-1-16,0 3-3 0,-6-3 0 0,-7 0-1 0,7 3-1 16,-13 2 0-16,6-5-1 0,0-1 1 0,1 5-1 0,-1-4 0 15,1 1-1-15,0-2-1 0,5 1 0 0,1 0-1 0,-1-4-5 16,2 4-8-16,-1-3-16 0,-1 0-19 0,8-1-19 0,-1 0-28 16,7-4-28-16,0 6-33 0,7-3-38 0,-1 2-55 15,1-2-76-15</inkml:trace>
  <inkml:trace contextRef="#ctx0" brushRef="#br0" timeOffset="181909.16">6516 13041 35 0,'0'-3'30'0,"0"-5"-8"0,6 4-6 16,-6 2-4-16,0-3 0 0,0 2 6 0,6-1 5 0,-6 1 6 15,-6 3 5-15,6-4 5 0,0 4-1 0,0-4-5 16,0 0-9-16,0 1-7 0,0-1-7 0,-6 1-6 0,6-1-1 16,0 1 3-16,0-5 3 0,-7 4 5 0,0 1 2 0,1-1 2 15,0-3-2-15,6 4-3 0,-7-6-3 0,0 6-6 16,1-4-1-16,-1 0 0 0,7 3-2 0,-6-4-6 0,6 4 2 15,-7-2 3-15,7 2 0 0,-6 1-2 0,6-5 1 16,0 8 8-16,0-4-5 0,-7 0-2 0,7 4-1 0,0-4 2 16,0 4-3-16,0 0-4 0,0 0-2 0,0 0-4 15,0 0-13-15,0 0-16 0,0 0-21 0,0 0-20 0,0 0-25 16,0 0-26-16</inkml:trace>
  <inkml:trace contextRef="#ctx0" brushRef="#br0" timeOffset="184026.49">6164 12709 17 0,'0'-12'162'16,"0"1"-30"-16,6 0-29 0,0 0-24 0,-6 1-16 0,7-2-10 16,0-3-7-16,-1 5-9 0,0 2-3 0,2-3-8 0,4 1-5 15,-5 2-5-15,-1 1-3 0,7-1 3 0,0 2-1 16,1-3 5-16,-8 6 0 0,7-4 1 0,0 3 0 0,0-3 1 15,7 3 7-15,-8 0 5 0,8 1-3 0,0 3 0 16,-1-4-5-16,1 4-5 0,-1 4-10 0,1-4-4 0,6 3-3 16,-6 1-1-16,5 4 1 0,1-1-1 0,-6 3 0 15,6 5 0-15,1 0-3 0,-1 3 0 0,-1 5 0 0,1 2 0 16,0 0-4-16,-6 4 2 0,7 5 2 0,-9-1 0 16,-4 0 0-16,5 3 0 0,-12 1 4 0,0-5-1 0,-1 2-3 15,-12-1 0-15,-1-4 1 0,0 0 1 0,-12-4 2 0,-1 2-1 16,-6-5 3-16,-7 4 0 0,1-5-1 0,-7-2-1 15,-7 4 0-15,7-6-1 0,0-2-2 0,-7-1 1 0,1-2-1 16,5-2 0-16,-5 1 5 0,6-7 4 0,0 3 4 0,0-3 3 16,0-4 4-16,-1 0 5 0,1-4 1 0,7-3 5 15,-1 3 0-15,1-7 4 0,-1 1 1 0,7-2-2 16,0 2 2-16,0-6-4 0,7-1 2 0,-1-3-8 0,0 3 9 16,7-5 3-16,1 0-2 0,5-7-4 0,-6-2-4 0,7 0-1 15,6-3-13-15,0-5-7 0,0-3-4 0,0 2-1 16,12 1 4-16,-5-7-2 0,6 10-3 0,0-3-1 15,7-2 1-15,-1 5-3 0,0 2-4 0,8 1 1 0,-1 1 3 16,0 3-5-16,0 2 2 0,-1 2 2 0,2 3 3 0,-1 0 1 16,6 7-2-16,-5 1 3 0,5 3-7 0,-6 3 1 15,7 4-3-15,-1 4 1 0,1 4 3 0,-1 4 0 0,8 3 3 16,-7 3-1-16,5 8 0 0,1 1 0 0,0 2-2 0,1 4 1 16,-1 8 1-16,7-1-1 0,-7 12-5 0,-1 0 2 15,1 10 0-15,1 1 1 0,-7-1 2 0,-1 5 0 16,1-5 5-16,-7 1-2 0,-7-3 1 0,1-10-2 0,-14 2-1 15,1-11 2-15,-1-1 0 0,-12-3 0 0,-1-3 0 0,-6-8 1 16,-7 4 1-16,-6-8-2 0,1 1-1 0,-9-5 1 16,-4 1 0-16,-1-5 2 0,-7-6-2 0,-6-1 2 0,0-3-2 15,-1-3 0-15,1-1 1 0,1-4-1 0,5-2-2 16,-6-5 0-16,0 1 1 0,-1-5 0 0,8 2-1 0,-1-6 2 16,1 0 1-16,-1-2 3 0,7-4-1 0,0-1-2 0,6 1 0 15,0 0-2-15,8-8-3 0,-1 5 0 0,12-8-1 16,-5 3 1-16,12-4 0 0,1 5 0 0,-1 0 0 0,7-1 1 15,7-1 1-15,6 1 0 0,-6 8 0 0,12 0-1 16,-6 0-1-16,7 7-1 0,5-3-1 0,1 7-1 0,1-1 1 16,-1 4 2-16,6 5 0 0,1-2 1 0,-1 9 0 15,1-5 0-15,7 8 0 0,-8 0-2 0,1 4 3 16,-1 0 0-16,-6 3 0 0,7 4 0 0,-7 3 0 0,-1 6 0 16,2-3 0-16,-8 9-2 0,1 0-1 0,-7-1 3 0,0 4-2 15,-6 5 0-15,-7-1 1 0,0-1 0 0,0 1 0 16,-14-4-1-16,2 4 0 0,-2-7 2 0,-5 3 0 0,6-7 0 15,-14 0 1-15,2 0 0 0,-1-7 4 0,0 0-3 0,-7-4-2 16,-7-4 0-16,2 0 0 0,-1-7 0 0,0 0 2 16,-1-3 2-16,1-1 0 0,1-3 0 0,-2-4 2 0,1 0-2 15,6-4-2-15,1 1-1 0,6-1-1 0,0-4 0 16,-1 1 0-16,15-3 0 0,-1 2 1 0,-1-3 0 0,14 0 1 16,-6 1-2-16,12-2 0 0,1 1 0 0,6 4-2 0,6-4-1 15,8 7-1-15,-1-3 0 0,0 7 2 0,6 3 3 16,7 1 0-16,1 3 1 0,-1 4-2 0,0 4 4 15,0 3-2-15,0 1-6 0,0 3 3 0,-6 3-1 0,-1 1 0 16,1-1-4-16,-7 5 3 0,-6 0 1 0,-1 2-3 0,1-2 0 16,-14-1-1-16,1 1-12 0,-7-1-27 0,-7 0-37 15,1 0-54-15,-7-3-91 0,-1-1-167 0,-5 1-150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111F3-4582-4B92-98BC-C49A7CB294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F17251-CF86-4D5B-9341-0FA64957C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D8E2A5-2001-4548-A4B2-22A42B17C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B2A74A-8167-4DF1-ADC1-88CD9BD7D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7F7488-DEF6-4951-BA42-8501FC19B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86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88566-D8EF-437A-849D-189351B2C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9F803A-0DDD-46E9-9FFA-ECB99BBE4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FAA5A1-54DC-4CAB-A34C-74D12FB7B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57E823-747B-496F-991F-52A11EFB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63EAD3-45F5-4947-89C6-6451ACD6D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99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A52292-64DB-4853-94C8-AECFD741D6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9F0EBB-5239-4EB2-95CF-5AC88EA7E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D0D5AA-570D-4335-842D-FCD23912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D2327A-BB3A-4DD3-AB6B-CB35D4EAC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F563B7-F409-4FB9-8457-360632E45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958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7786E-2D51-4C40-9512-3E4F7F4E5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2BAF90-E82A-40BD-ADC5-A312D186E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B501E4-0C38-401F-8040-F86BD1CBC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FFAADC-6511-466C-B5E4-313A9D1F4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CA5203-DF3F-4E27-AE95-7949AA96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61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5C4E9-108E-4365-9AF9-B9BADACC9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FB2132-DF4B-48B3-BE2F-E7A9B0E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1ECDD5-BE2B-49E9-8391-C9CA70892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37C21C-5420-48E8-9C4D-0391F8E4E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2DB7A8-2C56-45ED-ACAF-2FB5A6B1E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17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BFFB6-E997-4165-94BC-5604A817E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5D127E-0EB1-4413-85CA-EB33645B6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4392A4-4A24-4CA0-8222-2AE38F53A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C384E1-597D-45AC-AB10-DA3FE5321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81FEA0-2E9A-423B-86C3-551FA1C9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8122BB-FEAE-4B9E-97B0-F785DAAB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468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66E81-79BB-4872-B4C3-089442BC9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26AAB4-2076-4A04-92AB-FB664D3D8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894B33-FB85-43CC-AD7E-838C3BA57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40E38A-9C36-47EB-B788-F3C0632AF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3282132-159E-4493-93F2-5FADABC2C2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4D75B79-1C8B-4143-A451-E598B41AE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4731612-3C40-481E-9E87-078ED84A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A8DD610-80F1-49C8-831D-2472176AC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89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2D4BCF-D351-4B94-BCF8-C955F18E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4FB5DB-276C-4E34-A865-F4B33574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ABDA1AA-ADEC-480C-ABCE-364D66808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CFF05C-D633-42B6-AC17-4588A1BA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418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857C228-FA5E-460D-91F2-AC1E929D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51A323-17C5-4EE7-A995-CF12FC509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419EC4-2A9C-40DE-BDAE-C7B0BE94F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79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77CC0-734F-4706-AA76-DB6484EC3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418FE2-717A-4544-9EA1-C43A67DF3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E2BBF3-56F6-418D-9355-FCEB96CAF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683AF4-4DEA-453D-8149-846D87F1B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6B5521-B0B1-4E5E-9DAA-DFB18511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5E04EE-3269-45F8-AB6D-13611133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809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C2F4F-3B34-4879-B5A9-E6B18E503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7D3CDB4-2722-4D5D-AC87-551F81C0C8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EFACD9-6BE7-45A2-94C7-07F640F19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257D58-78EC-4E2F-9793-055D95B5D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F74DA1-6C2E-4C37-9412-34937289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9C23AA-4DDF-4CD8-A1D6-9A6A2B1E6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165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752080-2894-4D07-A12D-BF862FB65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D846DC-F79D-4F97-8718-8D850B0FC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4B5F2C-C8E4-4FA9-ADA7-B54301F336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7C423-B241-45A1-8E9E-BF494B6ACA83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B7BC5C-59A7-42AE-ABCD-61C686BF5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918F2C-D7F4-466F-B3CE-6E7087A70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3A117-AEC8-4602-A37D-6E9AD3CB36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83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85E3B0-F22E-498E-9960-BDB760C9A3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Modelo relacional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01402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E1BDE-ED1B-40E8-8DA8-5C9F6E9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Diagrama de modelo relacional</a:t>
            </a:r>
            <a:endParaRPr lang="es-MX" dirty="0"/>
          </a:p>
        </p:txBody>
      </p:sp>
      <p:pic>
        <p:nvPicPr>
          <p:cNvPr id="5" name="Marcador de contenido 4" descr="Diagrama&#10;&#10;Descripción generada automáticamente">
            <a:extLst>
              <a:ext uri="{FF2B5EF4-FFF2-40B4-BE49-F238E27FC236}">
                <a16:creationId xmlns:a16="http://schemas.microsoft.com/office/drawing/2014/main" id="{50AE92C3-175E-4341-A11C-F72A88B926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779" y="1871003"/>
            <a:ext cx="8423272" cy="3967089"/>
          </a:xfrm>
        </p:spPr>
      </p:pic>
    </p:spTree>
    <p:extLst>
      <p:ext uri="{BB962C8B-B14F-4D97-AF65-F5344CB8AC3E}">
        <p14:creationId xmlns:p14="http://schemas.microsoft.com/office/powerpoint/2010/main" val="137077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113D7-D6FD-4585-A0E2-984D2464D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Los objetivos que este modelo persigue son:</a:t>
            </a:r>
            <a:br>
              <a:rPr lang="es-ES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0E9933-2B64-4FDB-8FBD-C5DF7B60B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Independencia Física</a:t>
            </a:r>
            <a:r>
              <a:rPr lang="es-ES" dirty="0"/>
              <a:t>: La forma de almacenar los datos no debe influir en su manipulación. Si el almacenamiento físico cambia, los usuarios que acceden a esos datos no tienen que modificar sus aplicaciones.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Independencia Lógica</a:t>
            </a:r>
            <a:r>
              <a:rPr lang="es-ES" dirty="0"/>
              <a:t>: Las aplicaciones que utilizan la base de datos no deben ser modificadas por que se inserten, actualicen y eliminen datos.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Flexibilidad</a:t>
            </a:r>
            <a:r>
              <a:rPr lang="es-ES" dirty="0"/>
              <a:t>: En el sentido de poder presentar a cada usuario los datos de la forma en que éste prefiera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Uniformidad</a:t>
            </a:r>
            <a:r>
              <a:rPr lang="es-ES" dirty="0"/>
              <a:t>: Las estructuras lógicas de los datos siempre tienen una única forma conceptual (las tablas), lo que facilita la creación y manipulación de la base de datos por parte de los usuarios.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Sencilles</a:t>
            </a:r>
            <a:r>
              <a:rPr lang="es-ES" dirty="0"/>
              <a:t>: Las características anteriores hacen que este Modelo sea fácil de comprender y de utilizar por parte del usuario final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7755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037044-0888-4D1C-BF1F-5D99A6AB4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Definiciones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C8E90A-6E9F-4C6A-97F5-A3B18A895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Relación</a:t>
            </a:r>
            <a:r>
              <a:rPr lang="es-ES" dirty="0"/>
              <a:t>: Tabla bidimensional para la representación de datos. Ejemplo: Estudiantes.</a:t>
            </a:r>
          </a:p>
          <a:p>
            <a:r>
              <a:rPr lang="es-ES" b="1" dirty="0"/>
              <a:t>Atributos</a:t>
            </a:r>
            <a:r>
              <a:rPr lang="es-ES" dirty="0"/>
              <a:t>: Columnas de una relación y describe las características particulares de cada campo. Ejemplo: id estudiante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373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452CD-F9E0-45E6-BAF9-16C1F784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Reglas de Integridad</a:t>
            </a:r>
            <a:endParaRPr lang="es-MX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EAC6ECC4-08CF-43E1-B1E6-C1550724E0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59842"/>
            <a:ext cx="10515600" cy="413591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507AC4C5-9E85-4E35-9753-C4919A45C7D5}"/>
                  </a:ext>
                </a:extLst>
              </p14:cNvPr>
              <p14:cNvContentPartPr/>
              <p14:nvPr/>
            </p14:nvContentPartPr>
            <p14:xfrm>
              <a:off x="39960" y="374400"/>
              <a:ext cx="11524680" cy="6309720"/>
            </p14:xfrm>
          </p:contentPart>
        </mc:Choice>
        <mc:Fallback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507AC4C5-9E85-4E35-9753-C4919A45C7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600" y="365040"/>
                <a:ext cx="11543400" cy="632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06285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FEBE76-F7D4-425B-9968-CC54404A4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Integridad en BD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F46A93-7F0B-4672-AF15-5B9700A63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b="1" dirty="0"/>
              <a:t>Integridad</a:t>
            </a:r>
            <a:r>
              <a:rPr lang="es-ES" dirty="0"/>
              <a:t>: Reglas o restricciones de validación que controlan que los datos a registrar sean correctos.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Integridad de Dominio</a:t>
            </a:r>
            <a:r>
              <a:rPr lang="es-ES" dirty="0"/>
              <a:t>: Conjunto de valores válidos de un campo (propiedades del campo)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Integridad de Transiciones</a:t>
            </a:r>
            <a:r>
              <a:rPr lang="es-ES" dirty="0"/>
              <a:t>: Define los estados por lo que un registro puede pasar válidamente (operación previa)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Integridad de Entidades</a:t>
            </a:r>
            <a:r>
              <a:rPr lang="es-ES" dirty="0"/>
              <a:t>: Asegura la integridad de las tablas (claves, identificación)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Integridad Referencial</a:t>
            </a:r>
            <a:r>
              <a:rPr lang="es-ES" dirty="0"/>
              <a:t>: Mantienen y protegen vínculos entre tablas (propiedades de las relaciones)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Integridad de Bases de Datos</a:t>
            </a:r>
            <a:r>
              <a:rPr lang="es-ES" dirty="0"/>
              <a:t>: Referencian más de una tabla, gobiernan la DB como un todo.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Integridad de Transacciones</a:t>
            </a:r>
            <a:r>
              <a:rPr lang="es-ES" dirty="0"/>
              <a:t>: Controlan la forma como se manipulan los datos entre una o varias BD</a:t>
            </a:r>
          </a:p>
          <a:p>
            <a:endParaRPr lang="es-MX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42F10B3F-A956-4888-94C7-BE8E13A8CBED}"/>
                  </a:ext>
                </a:extLst>
              </p14:cNvPr>
              <p14:cNvContentPartPr/>
              <p14:nvPr/>
            </p14:nvContentPartPr>
            <p14:xfrm>
              <a:off x="635400" y="165960"/>
              <a:ext cx="11199240" cy="6478560"/>
            </p14:xfrm>
          </p:contentPart>
        </mc:Choice>
        <mc:Fallback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42F10B3F-A956-4888-94C7-BE8E13A8CBE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6040" y="156600"/>
                <a:ext cx="11217960" cy="649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690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F48B79-DDE8-4AB3-9707-5C7A1647A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Atributo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7E840F-D72A-446E-955E-A61C513F6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Un Atributo en el Modelo Relacional representa una propiedad que posee esa Relación y equivale al atributo del Modelo E-R.</a:t>
            </a:r>
            <a:endParaRPr lang="es-MX" dirty="0"/>
          </a:p>
        </p:txBody>
      </p:sp>
      <p:pic>
        <p:nvPicPr>
          <p:cNvPr id="5" name="Imagen 4" descr="Tabla&#10;&#10;Descripción generada automáticamente">
            <a:extLst>
              <a:ext uri="{FF2B5EF4-FFF2-40B4-BE49-F238E27FC236}">
                <a16:creationId xmlns:a16="http://schemas.microsoft.com/office/drawing/2014/main" id="{C0DC9431-2494-43B7-9024-3B456A89D2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30" y="3128963"/>
            <a:ext cx="9144000" cy="304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82A964B-A915-428D-B51C-3D31A19B416D}"/>
              </a:ext>
            </a:extLst>
          </p:cNvPr>
          <p:cNvSpPr txBox="1"/>
          <p:nvPr/>
        </p:nvSpPr>
        <p:spPr>
          <a:xfrm>
            <a:off x="9541564" y="3429000"/>
            <a:ext cx="125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solidFill>
                  <a:srgbClr val="FF0000"/>
                </a:solidFill>
              </a:rPr>
              <a:t>Atributo</a:t>
            </a:r>
            <a:endParaRPr lang="es-MX" sz="2400" b="1" dirty="0">
              <a:solidFill>
                <a:srgbClr val="FF0000"/>
              </a:solidFill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4D1747DF-D80F-4BF9-8AF3-665CDCE6B573}"/>
              </a:ext>
            </a:extLst>
          </p:cNvPr>
          <p:cNvCxnSpPr>
            <a:stCxn id="6" idx="1"/>
          </p:cNvCxnSpPr>
          <p:nvPr/>
        </p:nvCxnSpPr>
        <p:spPr>
          <a:xfrm flipH="1">
            <a:off x="8521148" y="3659833"/>
            <a:ext cx="1020416" cy="24271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54AF0877-0260-4BF8-94AD-BD13073B2AB1}"/>
                  </a:ext>
                </a:extLst>
              </p14:cNvPr>
              <p14:cNvContentPartPr/>
              <p14:nvPr/>
            </p14:nvContentPartPr>
            <p14:xfrm>
              <a:off x="734040" y="2646720"/>
              <a:ext cx="8316000" cy="1514520"/>
            </p14:xfrm>
          </p:contentPart>
        </mc:Choice>
        <mc:Fallback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54AF0877-0260-4BF8-94AD-BD13073B2A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4680" y="2637360"/>
                <a:ext cx="8334720" cy="153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893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8D7F3-EB5F-4A56-861F-C81D85C3D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Convertir : Entidad – Relación a Relacional</a:t>
            </a:r>
            <a:endParaRPr lang="es-MX" dirty="0"/>
          </a:p>
        </p:txBody>
      </p:sp>
      <p:pic>
        <p:nvPicPr>
          <p:cNvPr id="5" name="Marcador de contenido 4" descr="Diagrama&#10;&#10;Descripción generada automáticamente">
            <a:extLst>
              <a:ext uri="{FF2B5EF4-FFF2-40B4-BE49-F238E27FC236}">
                <a16:creationId xmlns:a16="http://schemas.microsoft.com/office/drawing/2014/main" id="{68943252-C106-44DA-B958-BCB70EBB25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401" y="1814731"/>
            <a:ext cx="8777796" cy="4459459"/>
          </a:xfrm>
        </p:spPr>
      </p:pic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id="{6678EF5D-20CC-4D6C-ACE8-7097FCDAAF81}"/>
              </a:ext>
            </a:extLst>
          </p:cNvPr>
          <p:cNvCxnSpPr/>
          <p:nvPr/>
        </p:nvCxnSpPr>
        <p:spPr>
          <a:xfrm flipV="1">
            <a:off x="5739618" y="4487594"/>
            <a:ext cx="1758462" cy="309489"/>
          </a:xfrm>
          <a:prstGeom prst="bentConnector3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7FEB0873-BF04-4E25-AB15-5582FA95891A}"/>
                  </a:ext>
                </a:extLst>
              </p14:cNvPr>
              <p14:cNvContentPartPr/>
              <p14:nvPr/>
            </p14:nvContentPartPr>
            <p14:xfrm>
              <a:off x="225000" y="1358640"/>
              <a:ext cx="11945160" cy="5081400"/>
            </p14:xfrm>
          </p:contentPart>
        </mc:Choice>
        <mc:Fallback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7FEB0873-BF04-4E25-AB15-5582FA9589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5640" y="1349280"/>
                <a:ext cx="11963880" cy="510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0798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341</Words>
  <Application>Microsoft Office PowerPoint</Application>
  <PresentationFormat>Panorámica</PresentationFormat>
  <Paragraphs>24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Modelo relacional</vt:lpstr>
      <vt:lpstr>Diagrama de modelo relacional</vt:lpstr>
      <vt:lpstr>Los objetivos que este modelo persigue son: </vt:lpstr>
      <vt:lpstr>Definiciones</vt:lpstr>
      <vt:lpstr>Reglas de Integridad</vt:lpstr>
      <vt:lpstr>Integridad en BD</vt:lpstr>
      <vt:lpstr>Atributo</vt:lpstr>
      <vt:lpstr>Convertir : Entidad – Relación a Relacional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relacional</dc:title>
  <dc:creator>Marcos Octaviano Espinosa Del Muro</dc:creator>
  <cp:lastModifiedBy>Marcos Octaviano Espinosa Del Muro</cp:lastModifiedBy>
  <cp:revision>2</cp:revision>
  <dcterms:created xsi:type="dcterms:W3CDTF">2021-10-21T03:01:12Z</dcterms:created>
  <dcterms:modified xsi:type="dcterms:W3CDTF">2021-10-21T12:44:14Z</dcterms:modified>
</cp:coreProperties>
</file>